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9.xml" ContentType="application/vnd.openxmlformats-officedocument.theme+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theme/theme12.xml" ContentType="application/vnd.openxmlformats-officedocument.theme+xml"/>
  <Override PartName="/ppt/slideLayouts/slideLayout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5570" r:id="rId1"/>
    <p:sldMasterId id="2147495534" r:id="rId2"/>
    <p:sldMasterId id="2147496113" r:id="rId3"/>
    <p:sldMasterId id="2147496475" r:id="rId4"/>
    <p:sldMasterId id="2147496282" r:id="rId5"/>
    <p:sldMasterId id="2147496155" r:id="rId6"/>
    <p:sldMasterId id="2147484495" r:id="rId7"/>
    <p:sldMasterId id="2147483875" r:id="rId8"/>
    <p:sldMasterId id="2147496479" r:id="rId9"/>
    <p:sldMasterId id="2147496512" r:id="rId10"/>
    <p:sldMasterId id="2147496767" r:id="rId11"/>
    <p:sldMasterId id="2147496686" r:id="rId12"/>
    <p:sldMasterId id="2147485447" r:id="rId13"/>
  </p:sldMasterIdLst>
  <p:notesMasterIdLst>
    <p:notesMasterId r:id="rId34"/>
  </p:notesMasterIdLst>
  <p:sldIdLst>
    <p:sldId id="2147479646" r:id="rId14"/>
    <p:sldId id="2492" r:id="rId15"/>
    <p:sldId id="2147469540" r:id="rId16"/>
    <p:sldId id="2147479658" r:id="rId17"/>
    <p:sldId id="2147469538" r:id="rId18"/>
    <p:sldId id="2147469528" r:id="rId19"/>
    <p:sldId id="2147469539" r:id="rId20"/>
    <p:sldId id="2147469527" r:id="rId21"/>
    <p:sldId id="2147479659" r:id="rId22"/>
    <p:sldId id="2147469524" r:id="rId23"/>
    <p:sldId id="283" r:id="rId24"/>
    <p:sldId id="2147469529" r:id="rId25"/>
    <p:sldId id="2147469492" r:id="rId26"/>
    <p:sldId id="2147469493" r:id="rId27"/>
    <p:sldId id="288" r:id="rId28"/>
    <p:sldId id="2147469497" r:id="rId29"/>
    <p:sldId id="2147469530" r:id="rId30"/>
    <p:sldId id="2147479657" r:id="rId31"/>
    <p:sldId id="2147469498" r:id="rId32"/>
    <p:sldId id="214746953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6CCEC6-92FE-4B7D-84A4-6DACC88C312E}">
          <p14:sldIdLst>
            <p14:sldId id="2147479646"/>
            <p14:sldId id="2492"/>
          </p14:sldIdLst>
        </p14:section>
        <p14:section name="Theory (20)" id="{B6F03F55-DBC5-4365-A86C-9A9B65B732F1}">
          <p14:sldIdLst>
            <p14:sldId id="2147469540"/>
            <p14:sldId id="2147479658"/>
            <p14:sldId id="2147469538"/>
            <p14:sldId id="2147469528"/>
            <p14:sldId id="2147469539"/>
            <p14:sldId id="2147469527"/>
            <p14:sldId id="2147479659"/>
            <p14:sldId id="2147469524"/>
            <p14:sldId id="283"/>
            <p14:sldId id="2147469529"/>
          </p14:sldIdLst>
        </p14:section>
        <p14:section name="OpenAI + Azure AI (10)" id="{4364D1CB-C243-44B5-A2C9-4B18DAD79B18}">
          <p14:sldIdLst>
            <p14:sldId id="2147469492"/>
            <p14:sldId id="2147469493"/>
          </p14:sldIdLst>
        </p14:section>
        <p14:section name="Demo" id="{509A4E3D-10B3-4196-8695-34B19B5BBF89}">
          <p14:sldIdLst>
            <p14:sldId id="288"/>
            <p14:sldId id="2147469497"/>
            <p14:sldId id="2147469530"/>
            <p14:sldId id="2147479657"/>
          </p14:sldIdLst>
        </p14:section>
        <p14:section name="Useful Links" id="{5C768F9C-CB42-4D69-AA5D-44909441571C}">
          <p14:sldIdLst>
            <p14:sldId id="2147469498"/>
            <p14:sldId id="2147469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D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0A99A-DDC5-4055-9478-6CB53A81E294}" v="63" dt="2024-08-22T20:37:06.09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91895" autoAdjust="0"/>
  </p:normalViewPr>
  <p:slideViewPr>
    <p:cSldViewPr snapToGrid="0">
      <p:cViewPr varScale="1">
        <p:scale>
          <a:sx n="99" d="100"/>
          <a:sy n="99" d="100"/>
        </p:scale>
        <p:origin x="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microsoft.com/office/2016/11/relationships/changesInfo" Target="changesInfos/changesInfo1.xml"/><Relationship Id="rId21" Type="http://schemas.openxmlformats.org/officeDocument/2006/relationships/slide" Target="slides/slide8.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Chikuji" userId="a16d1477be174d20" providerId="LiveId" clId="{A650A99A-DDC5-4055-9478-6CB53A81E294}"/>
    <pc:docChg chg="undo custSel addSld delSld modSld modMainMaster delSection modSection">
      <pc:chgData name="Felipe Chikuji" userId="a16d1477be174d20" providerId="LiveId" clId="{A650A99A-DDC5-4055-9478-6CB53A81E294}" dt="2024-08-22T20:38:05.929" v="349" actId="20577"/>
      <pc:docMkLst>
        <pc:docMk/>
      </pc:docMkLst>
      <pc:sldChg chg="del">
        <pc:chgData name="Felipe Chikuji" userId="a16d1477be174d20" providerId="LiveId" clId="{A650A99A-DDC5-4055-9478-6CB53A81E294}" dt="2024-08-22T20:19:05.039" v="16" actId="47"/>
        <pc:sldMkLst>
          <pc:docMk/>
          <pc:sldMk cId="2350264781" sldId="267"/>
        </pc:sldMkLst>
      </pc:sldChg>
      <pc:sldChg chg="del">
        <pc:chgData name="Felipe Chikuji" userId="a16d1477be174d20" providerId="LiveId" clId="{A650A99A-DDC5-4055-9478-6CB53A81E294}" dt="2024-08-22T20:17:30.748" v="2" actId="47"/>
        <pc:sldMkLst>
          <pc:docMk/>
          <pc:sldMk cId="2080915613" sldId="271"/>
        </pc:sldMkLst>
      </pc:sldChg>
      <pc:sldChg chg="del">
        <pc:chgData name="Felipe Chikuji" userId="a16d1477be174d20" providerId="LiveId" clId="{A650A99A-DDC5-4055-9478-6CB53A81E294}" dt="2024-08-22T20:17:45.145" v="3" actId="47"/>
        <pc:sldMkLst>
          <pc:docMk/>
          <pc:sldMk cId="1743100037" sldId="284"/>
        </pc:sldMkLst>
      </pc:sldChg>
      <pc:sldChg chg="del">
        <pc:chgData name="Felipe Chikuji" userId="a16d1477be174d20" providerId="LiveId" clId="{A650A99A-DDC5-4055-9478-6CB53A81E294}" dt="2024-08-22T20:17:28.059" v="1" actId="47"/>
        <pc:sldMkLst>
          <pc:docMk/>
          <pc:sldMk cId="2183225601" sldId="1860"/>
        </pc:sldMkLst>
      </pc:sldChg>
      <pc:sldChg chg="del">
        <pc:chgData name="Felipe Chikuji" userId="a16d1477be174d20" providerId="LiveId" clId="{A650A99A-DDC5-4055-9478-6CB53A81E294}" dt="2024-08-22T20:24:27.067" v="66" actId="47"/>
        <pc:sldMkLst>
          <pc:docMk/>
          <pc:sldMk cId="2837931436" sldId="1875"/>
        </pc:sldMkLst>
      </pc:sldChg>
      <pc:sldChg chg="addSp delSp modSp add mod setBg">
        <pc:chgData name="Felipe Chikuji" userId="a16d1477be174d20" providerId="LiveId" clId="{A650A99A-DDC5-4055-9478-6CB53A81E294}" dt="2024-08-22T20:30:36.122" v="215" actId="14100"/>
        <pc:sldMkLst>
          <pc:docMk/>
          <pc:sldMk cId="3931505461" sldId="2492"/>
        </pc:sldMkLst>
        <pc:spChg chg="add del mod">
          <ac:chgData name="Felipe Chikuji" userId="a16d1477be174d20" providerId="LiveId" clId="{A650A99A-DDC5-4055-9478-6CB53A81E294}" dt="2024-08-22T20:30:23.426" v="191" actId="478"/>
          <ac:spMkLst>
            <pc:docMk/>
            <pc:sldMk cId="3931505461" sldId="2492"/>
            <ac:spMk id="3" creationId="{80EECF8F-163B-5B8E-DCD7-789CBA7FB81B}"/>
          </ac:spMkLst>
        </pc:spChg>
        <pc:spChg chg="add mod">
          <ac:chgData name="Felipe Chikuji" userId="a16d1477be174d20" providerId="LiveId" clId="{A650A99A-DDC5-4055-9478-6CB53A81E294}" dt="2024-08-22T20:30:36.122" v="215" actId="14100"/>
          <ac:spMkLst>
            <pc:docMk/>
            <pc:sldMk cId="3931505461" sldId="2492"/>
            <ac:spMk id="5" creationId="{9106F48D-7765-6A63-7797-C7482E7E5FD8}"/>
          </ac:spMkLst>
        </pc:spChg>
        <pc:spChg chg="del mod">
          <ac:chgData name="Felipe Chikuji" userId="a16d1477be174d20" providerId="LiveId" clId="{A650A99A-DDC5-4055-9478-6CB53A81E294}" dt="2024-08-22T20:30:21.568" v="190" actId="478"/>
          <ac:spMkLst>
            <pc:docMk/>
            <pc:sldMk cId="3931505461" sldId="2492"/>
            <ac:spMk id="7" creationId="{8B0B244D-C3C0-7226-867D-6D9E862B0256}"/>
          </ac:spMkLst>
        </pc:spChg>
        <pc:graphicFrameChg chg="mod">
          <ac:chgData name="Felipe Chikuji" userId="a16d1477be174d20" providerId="LiveId" clId="{A650A99A-DDC5-4055-9478-6CB53A81E294}" dt="2024-08-22T20:24:07.336" v="45" actId="20577"/>
          <ac:graphicFrameMkLst>
            <pc:docMk/>
            <pc:sldMk cId="3931505461" sldId="2492"/>
            <ac:graphicFrameMk id="14" creationId="{D334A500-A255-872D-FE31-5DC28FCC7164}"/>
          </ac:graphicFrameMkLst>
        </pc:graphicFrameChg>
      </pc:sldChg>
      <pc:sldChg chg="del">
        <pc:chgData name="Felipe Chikuji" userId="a16d1477be174d20" providerId="LiveId" clId="{A650A99A-DDC5-4055-9478-6CB53A81E294}" dt="2024-08-22T20:25:48.592" v="121" actId="47"/>
        <pc:sldMkLst>
          <pc:docMk/>
          <pc:sldMk cId="3282997948" sldId="2147469490"/>
        </pc:sldMkLst>
      </pc:sldChg>
      <pc:sldChg chg="modSp">
        <pc:chgData name="Felipe Chikuji" userId="a16d1477be174d20" providerId="LiveId" clId="{A650A99A-DDC5-4055-9478-6CB53A81E294}" dt="2024-08-22T20:26:08.304" v="122" actId="20577"/>
        <pc:sldMkLst>
          <pc:docMk/>
          <pc:sldMk cId="1866310187" sldId="2147469493"/>
        </pc:sldMkLst>
        <pc:spChg chg="mod">
          <ac:chgData name="Felipe Chikuji" userId="a16d1477be174d20" providerId="LiveId" clId="{A650A99A-DDC5-4055-9478-6CB53A81E294}" dt="2024-08-22T20:26:08.304" v="122" actId="20577"/>
          <ac:spMkLst>
            <pc:docMk/>
            <pc:sldMk cId="1866310187" sldId="2147469493"/>
            <ac:spMk id="59" creationId="{763D1506-74DB-30DB-8B1C-2F28014147BD}"/>
          </ac:spMkLst>
        </pc:spChg>
      </pc:sldChg>
      <pc:sldChg chg="del">
        <pc:chgData name="Felipe Chikuji" userId="a16d1477be174d20" providerId="LiveId" clId="{A650A99A-DDC5-4055-9478-6CB53A81E294}" dt="2024-08-22T20:27:43.644" v="177" actId="47"/>
        <pc:sldMkLst>
          <pc:docMk/>
          <pc:sldMk cId="963545220" sldId="2147469495"/>
        </pc:sldMkLst>
      </pc:sldChg>
      <pc:sldChg chg="add del mod modShow">
        <pc:chgData name="Felipe Chikuji" userId="a16d1477be174d20" providerId="LiveId" clId="{A650A99A-DDC5-4055-9478-6CB53A81E294}" dt="2024-08-22T20:18:49.477" v="9" actId="47"/>
        <pc:sldMkLst>
          <pc:docMk/>
          <pc:sldMk cId="3462447241" sldId="2147469498"/>
        </pc:sldMkLst>
      </pc:sldChg>
      <pc:sldChg chg="del">
        <pc:chgData name="Felipe Chikuji" userId="a16d1477be174d20" providerId="LiveId" clId="{A650A99A-DDC5-4055-9478-6CB53A81E294}" dt="2024-08-22T20:19:00.158" v="12" actId="47"/>
        <pc:sldMkLst>
          <pc:docMk/>
          <pc:sldMk cId="4225812688" sldId="2147469500"/>
        </pc:sldMkLst>
      </pc:sldChg>
      <pc:sldChg chg="del">
        <pc:chgData name="Felipe Chikuji" userId="a16d1477be174d20" providerId="LiveId" clId="{A650A99A-DDC5-4055-9478-6CB53A81E294}" dt="2024-08-22T20:19:01.947" v="13" actId="47"/>
        <pc:sldMkLst>
          <pc:docMk/>
          <pc:sldMk cId="3582299757" sldId="2147469503"/>
        </pc:sldMkLst>
      </pc:sldChg>
      <pc:sldChg chg="del">
        <pc:chgData name="Felipe Chikuji" userId="a16d1477be174d20" providerId="LiveId" clId="{A650A99A-DDC5-4055-9478-6CB53A81E294}" dt="2024-08-22T20:18:59.371" v="11" actId="47"/>
        <pc:sldMkLst>
          <pc:docMk/>
          <pc:sldMk cId="1618583762" sldId="2147469509"/>
        </pc:sldMkLst>
      </pc:sldChg>
      <pc:sldChg chg="modSp mod">
        <pc:chgData name="Felipe Chikuji" userId="a16d1477be174d20" providerId="LiveId" clId="{A650A99A-DDC5-4055-9478-6CB53A81E294}" dt="2024-08-22T20:27:48.113" v="189" actId="20577"/>
        <pc:sldMkLst>
          <pc:docMk/>
          <pc:sldMk cId="690312611" sldId="2147469530"/>
        </pc:sldMkLst>
        <pc:spChg chg="mod">
          <ac:chgData name="Felipe Chikuji" userId="a16d1477be174d20" providerId="LiveId" clId="{A650A99A-DDC5-4055-9478-6CB53A81E294}" dt="2024-08-22T20:27:48.113" v="189" actId="20577"/>
          <ac:spMkLst>
            <pc:docMk/>
            <pc:sldMk cId="690312611" sldId="2147469530"/>
            <ac:spMk id="4" creationId="{18AD1D92-96E4-4C8B-B78A-CFAD8842AE41}"/>
          </ac:spMkLst>
        </pc:spChg>
      </pc:sldChg>
      <pc:sldChg chg="del">
        <pc:chgData name="Felipe Chikuji" userId="a16d1477be174d20" providerId="LiveId" clId="{A650A99A-DDC5-4055-9478-6CB53A81E294}" dt="2024-08-22T20:19:03.409" v="14" actId="47"/>
        <pc:sldMkLst>
          <pc:docMk/>
          <pc:sldMk cId="3584827217" sldId="2147469531"/>
        </pc:sldMkLst>
      </pc:sldChg>
      <pc:sldChg chg="del">
        <pc:chgData name="Felipe Chikuji" userId="a16d1477be174d20" providerId="LiveId" clId="{A650A99A-DDC5-4055-9478-6CB53A81E294}" dt="2024-08-22T20:19:05.657" v="17" actId="47"/>
        <pc:sldMkLst>
          <pc:docMk/>
          <pc:sldMk cId="3339854702" sldId="2147469534"/>
        </pc:sldMkLst>
      </pc:sldChg>
      <pc:sldChg chg="del">
        <pc:chgData name="Felipe Chikuji" userId="a16d1477be174d20" providerId="LiveId" clId="{A650A99A-DDC5-4055-9478-6CB53A81E294}" dt="2024-08-22T20:19:04.042" v="15" actId="47"/>
        <pc:sldMkLst>
          <pc:docMk/>
          <pc:sldMk cId="423556564" sldId="2147469535"/>
        </pc:sldMkLst>
      </pc:sldChg>
      <pc:sldChg chg="del">
        <pc:chgData name="Felipe Chikuji" userId="a16d1477be174d20" providerId="LiveId" clId="{A650A99A-DDC5-4055-9478-6CB53A81E294}" dt="2024-08-22T20:24:15.788" v="46" actId="47"/>
        <pc:sldMkLst>
          <pc:docMk/>
          <pc:sldMk cId="1632260128" sldId="2147469536"/>
        </pc:sldMkLst>
      </pc:sldChg>
      <pc:sldChg chg="del">
        <pc:chgData name="Felipe Chikuji" userId="a16d1477be174d20" providerId="LiveId" clId="{A650A99A-DDC5-4055-9478-6CB53A81E294}" dt="2024-08-22T20:24:24.121" v="65" actId="47"/>
        <pc:sldMkLst>
          <pc:docMk/>
          <pc:sldMk cId="1812277575" sldId="2147469537"/>
        </pc:sldMkLst>
      </pc:sldChg>
      <pc:sldChg chg="modSp mod">
        <pc:chgData name="Felipe Chikuji" userId="a16d1477be174d20" providerId="LiveId" clId="{A650A99A-DDC5-4055-9478-6CB53A81E294}" dt="2024-08-22T20:25:28.102" v="120" actId="20577"/>
        <pc:sldMkLst>
          <pc:docMk/>
          <pc:sldMk cId="515265457" sldId="2147469539"/>
        </pc:sldMkLst>
        <pc:spChg chg="mod">
          <ac:chgData name="Felipe Chikuji" userId="a16d1477be174d20" providerId="LiveId" clId="{A650A99A-DDC5-4055-9478-6CB53A81E294}" dt="2024-08-22T20:25:28.102" v="120" actId="20577"/>
          <ac:spMkLst>
            <pc:docMk/>
            <pc:sldMk cId="515265457" sldId="2147469539"/>
            <ac:spMk id="4" creationId="{18AD1D92-96E4-4C8B-B78A-CFAD8842AE41}"/>
          </ac:spMkLst>
        </pc:spChg>
      </pc:sldChg>
      <pc:sldChg chg="modSp mod">
        <pc:chgData name="Felipe Chikuji" userId="a16d1477be174d20" providerId="LiveId" clId="{A650A99A-DDC5-4055-9478-6CB53A81E294}" dt="2024-08-22T20:24:22.016" v="64" actId="20577"/>
        <pc:sldMkLst>
          <pc:docMk/>
          <pc:sldMk cId="57430823" sldId="2147469540"/>
        </pc:sldMkLst>
        <pc:spChg chg="mod">
          <ac:chgData name="Felipe Chikuji" userId="a16d1477be174d20" providerId="LiveId" clId="{A650A99A-DDC5-4055-9478-6CB53A81E294}" dt="2024-08-22T20:24:22.016" v="64" actId="20577"/>
          <ac:spMkLst>
            <pc:docMk/>
            <pc:sldMk cId="57430823" sldId="2147469540"/>
            <ac:spMk id="4" creationId="{18AD1D92-96E4-4C8B-B78A-CFAD8842AE41}"/>
          </ac:spMkLst>
        </pc:spChg>
      </pc:sldChg>
      <pc:sldChg chg="modSp add mod">
        <pc:chgData name="Felipe Chikuji" userId="a16d1477be174d20" providerId="LiveId" clId="{A650A99A-DDC5-4055-9478-6CB53A81E294}" dt="2024-08-22T20:38:05.929" v="349" actId="20577"/>
        <pc:sldMkLst>
          <pc:docMk/>
          <pc:sldMk cId="3781210061" sldId="2147479646"/>
        </pc:sldMkLst>
        <pc:spChg chg="mod">
          <ac:chgData name="Felipe Chikuji" userId="a16d1477be174d20" providerId="LiveId" clId="{A650A99A-DDC5-4055-9478-6CB53A81E294}" dt="2024-08-22T20:38:05.929" v="349" actId="20577"/>
          <ac:spMkLst>
            <pc:docMk/>
            <pc:sldMk cId="3781210061" sldId="2147479646"/>
            <ac:spMk id="10" creationId="{28157DC8-1EC4-9D85-AD68-9C14BA77DACF}"/>
          </ac:spMkLst>
        </pc:spChg>
        <pc:spChg chg="mod">
          <ac:chgData name="Felipe Chikuji" userId="a16d1477be174d20" providerId="LiveId" clId="{A650A99A-DDC5-4055-9478-6CB53A81E294}" dt="2024-08-22T20:21:56.092" v="29" actId="207"/>
          <ac:spMkLst>
            <pc:docMk/>
            <pc:sldMk cId="3781210061" sldId="2147479646"/>
            <ac:spMk id="14" creationId="{C40342C3-35F2-B974-1521-122BCD043C81}"/>
          </ac:spMkLst>
        </pc:spChg>
      </pc:sldChg>
      <pc:sldChg chg="addSp delSp modSp add mod modAnim">
        <pc:chgData name="Felipe Chikuji" userId="a16d1477be174d20" providerId="LiveId" clId="{A650A99A-DDC5-4055-9478-6CB53A81E294}" dt="2024-08-22T20:27:38.664" v="176" actId="20577"/>
        <pc:sldMkLst>
          <pc:docMk/>
          <pc:sldMk cId="2591426588" sldId="2147479657"/>
        </pc:sldMkLst>
        <pc:spChg chg="del mod">
          <ac:chgData name="Felipe Chikuji" userId="a16d1477be174d20" providerId="LiveId" clId="{A650A99A-DDC5-4055-9478-6CB53A81E294}" dt="2024-08-22T20:27:26.531" v="147" actId="478"/>
          <ac:spMkLst>
            <pc:docMk/>
            <pc:sldMk cId="2591426588" sldId="2147479657"/>
            <ac:spMk id="2" creationId="{468DC964-EB26-5E40-EA93-F6D04E31C2AD}"/>
          </ac:spMkLst>
        </pc:spChg>
        <pc:spChg chg="add del mod">
          <ac:chgData name="Felipe Chikuji" userId="a16d1477be174d20" providerId="LiveId" clId="{A650A99A-DDC5-4055-9478-6CB53A81E294}" dt="2024-08-22T20:27:27.956" v="148" actId="478"/>
          <ac:spMkLst>
            <pc:docMk/>
            <pc:sldMk cId="2591426588" sldId="2147479657"/>
            <ac:spMk id="5" creationId="{6961AEE8-3C03-88AF-79CE-FF5DEFFE5056}"/>
          </ac:spMkLst>
        </pc:spChg>
        <pc:spChg chg="add mod">
          <ac:chgData name="Felipe Chikuji" userId="a16d1477be174d20" providerId="LiveId" clId="{A650A99A-DDC5-4055-9478-6CB53A81E294}" dt="2024-08-22T20:27:38.664" v="176" actId="20577"/>
          <ac:spMkLst>
            <pc:docMk/>
            <pc:sldMk cId="2591426588" sldId="2147479657"/>
            <ac:spMk id="6" creationId="{D03FE9E2-46C4-3AB4-F0A3-269192EA0FB6}"/>
          </ac:spMkLst>
        </pc:spChg>
        <pc:picChg chg="del">
          <ac:chgData name="Felipe Chikuji" userId="a16d1477be174d20" providerId="LiveId" clId="{A650A99A-DDC5-4055-9478-6CB53A81E294}" dt="2024-08-22T20:19:07.850" v="18" actId="478"/>
          <ac:picMkLst>
            <pc:docMk/>
            <pc:sldMk cId="2591426588" sldId="2147479657"/>
            <ac:picMk id="4" creationId="{FFD755C5-2A77-29DE-7B9D-F6DFA3DE9117}"/>
          </ac:picMkLst>
        </pc:picChg>
      </pc:sldChg>
      <pc:sldChg chg="delSp new mod">
        <pc:chgData name="Felipe Chikuji" userId="a16d1477be174d20" providerId="LiveId" clId="{A650A99A-DDC5-4055-9478-6CB53A81E294}" dt="2024-08-22T20:30:45.393" v="217" actId="478"/>
        <pc:sldMkLst>
          <pc:docMk/>
          <pc:sldMk cId="710790215" sldId="2147479658"/>
        </pc:sldMkLst>
        <pc:spChg chg="del">
          <ac:chgData name="Felipe Chikuji" userId="a16d1477be174d20" providerId="LiveId" clId="{A650A99A-DDC5-4055-9478-6CB53A81E294}" dt="2024-08-22T20:30:45.393" v="217" actId="478"/>
          <ac:spMkLst>
            <pc:docMk/>
            <pc:sldMk cId="710790215" sldId="2147479658"/>
            <ac:spMk id="2" creationId="{47C9A132-4FD7-E0F7-63FC-54472942F8A2}"/>
          </ac:spMkLst>
        </pc:spChg>
      </pc:sldChg>
      <pc:sldChg chg="add del">
        <pc:chgData name="Felipe Chikuji" userId="a16d1477be174d20" providerId="LiveId" clId="{A650A99A-DDC5-4055-9478-6CB53A81E294}" dt="2024-08-22T20:19:16.614" v="20" actId="47"/>
        <pc:sldMkLst>
          <pc:docMk/>
          <pc:sldMk cId="1691708244" sldId="2147479658"/>
        </pc:sldMkLst>
      </pc:sldChg>
      <pc:sldChg chg="addSp delSp modSp new mod">
        <pc:chgData name="Felipe Chikuji" userId="a16d1477be174d20" providerId="LiveId" clId="{A650A99A-DDC5-4055-9478-6CB53A81E294}" dt="2024-08-22T20:37:13.727" v="329" actId="20577"/>
        <pc:sldMkLst>
          <pc:docMk/>
          <pc:sldMk cId="2784949047" sldId="2147479659"/>
        </pc:sldMkLst>
        <pc:spChg chg="del mod">
          <ac:chgData name="Felipe Chikuji" userId="a16d1477be174d20" providerId="LiveId" clId="{A650A99A-DDC5-4055-9478-6CB53A81E294}" dt="2024-08-22T20:32:31.801" v="262" actId="478"/>
          <ac:spMkLst>
            <pc:docMk/>
            <pc:sldMk cId="2784949047" sldId="2147479659"/>
            <ac:spMk id="2" creationId="{E4901936-F775-CBD4-7CC2-46CDA0F8EF83}"/>
          </ac:spMkLst>
        </pc:spChg>
        <pc:spChg chg="del mod">
          <ac:chgData name="Felipe Chikuji" userId="a16d1477be174d20" providerId="LiveId" clId="{A650A99A-DDC5-4055-9478-6CB53A81E294}" dt="2024-08-22T20:32:32.929" v="263" actId="478"/>
          <ac:spMkLst>
            <pc:docMk/>
            <pc:sldMk cId="2784949047" sldId="2147479659"/>
            <ac:spMk id="3" creationId="{AE78EDDF-2596-47B5-AAE6-1EE040FD7CA9}"/>
          </ac:spMkLst>
        </pc:spChg>
        <pc:spChg chg="del">
          <ac:chgData name="Felipe Chikuji" userId="a16d1477be174d20" providerId="LiveId" clId="{A650A99A-DDC5-4055-9478-6CB53A81E294}" dt="2024-08-22T20:32:35.351" v="266" actId="478"/>
          <ac:spMkLst>
            <pc:docMk/>
            <pc:sldMk cId="2784949047" sldId="2147479659"/>
            <ac:spMk id="4" creationId="{5AA7BBF4-6BE7-17C8-C466-FEEAA188F42C}"/>
          </ac:spMkLst>
        </pc:spChg>
        <pc:spChg chg="mod">
          <ac:chgData name="Felipe Chikuji" userId="a16d1477be174d20" providerId="LiveId" clId="{A650A99A-DDC5-4055-9478-6CB53A81E294}" dt="2024-08-22T20:31:49.735" v="241" actId="20577"/>
          <ac:spMkLst>
            <pc:docMk/>
            <pc:sldMk cId="2784949047" sldId="2147479659"/>
            <ac:spMk id="5" creationId="{84E19EDE-8398-24C5-EF20-3717C50857C9}"/>
          </ac:spMkLst>
        </pc:spChg>
        <pc:spChg chg="mod">
          <ac:chgData name="Felipe Chikuji" userId="a16d1477be174d20" providerId="LiveId" clId="{A650A99A-DDC5-4055-9478-6CB53A81E294}" dt="2024-08-22T20:36:39.024" v="311" actId="20577"/>
          <ac:spMkLst>
            <pc:docMk/>
            <pc:sldMk cId="2784949047" sldId="2147479659"/>
            <ac:spMk id="6" creationId="{3F2F181C-2616-E338-0A30-3BCC6F3E0EB1}"/>
          </ac:spMkLst>
        </pc:spChg>
        <pc:spChg chg="add del mod">
          <ac:chgData name="Felipe Chikuji" userId="a16d1477be174d20" providerId="LiveId" clId="{A650A99A-DDC5-4055-9478-6CB53A81E294}" dt="2024-08-22T20:32:33.649" v="264" actId="478"/>
          <ac:spMkLst>
            <pc:docMk/>
            <pc:sldMk cId="2784949047" sldId="2147479659"/>
            <ac:spMk id="8" creationId="{DC9BE265-8CEE-C8BE-83E5-05A62106DAD5}"/>
          </ac:spMkLst>
        </pc:spChg>
        <pc:spChg chg="add del mod">
          <ac:chgData name="Felipe Chikuji" userId="a16d1477be174d20" providerId="LiveId" clId="{A650A99A-DDC5-4055-9478-6CB53A81E294}" dt="2024-08-22T20:32:34.365" v="265" actId="478"/>
          <ac:spMkLst>
            <pc:docMk/>
            <pc:sldMk cId="2784949047" sldId="2147479659"/>
            <ac:spMk id="10" creationId="{DDBC9CD7-716B-6FD3-393C-483BB3501519}"/>
          </ac:spMkLst>
        </pc:spChg>
        <pc:spChg chg="add mod">
          <ac:chgData name="Felipe Chikuji" userId="a16d1477be174d20" providerId="LiveId" clId="{A650A99A-DDC5-4055-9478-6CB53A81E294}" dt="2024-08-22T20:36:12.440" v="304" actId="14100"/>
          <ac:spMkLst>
            <pc:docMk/>
            <pc:sldMk cId="2784949047" sldId="2147479659"/>
            <ac:spMk id="13" creationId="{8A1DBF63-6C11-CC28-2F78-05670DFCCD9B}"/>
          </ac:spMkLst>
        </pc:spChg>
        <pc:spChg chg="add mod">
          <ac:chgData name="Felipe Chikuji" userId="a16d1477be174d20" providerId="LiveId" clId="{A650A99A-DDC5-4055-9478-6CB53A81E294}" dt="2024-08-22T20:37:13.727" v="329" actId="20577"/>
          <ac:spMkLst>
            <pc:docMk/>
            <pc:sldMk cId="2784949047" sldId="2147479659"/>
            <ac:spMk id="16" creationId="{5B739C1B-6183-BB83-FFC4-0AC4A90A9579}"/>
          </ac:spMkLst>
        </pc:spChg>
        <pc:picChg chg="add mod">
          <ac:chgData name="Felipe Chikuji" userId="a16d1477be174d20" providerId="LiveId" clId="{A650A99A-DDC5-4055-9478-6CB53A81E294}" dt="2024-08-22T20:35:59.182" v="295" actId="1076"/>
          <ac:picMkLst>
            <pc:docMk/>
            <pc:sldMk cId="2784949047" sldId="2147479659"/>
            <ac:picMk id="12" creationId="{D20075FB-7E53-10C6-3429-6C637248E502}"/>
          </ac:picMkLst>
        </pc:picChg>
        <pc:picChg chg="add mod">
          <ac:chgData name="Felipe Chikuji" userId="a16d1477be174d20" providerId="LiveId" clId="{A650A99A-DDC5-4055-9478-6CB53A81E294}" dt="2024-08-22T20:37:03.179" v="316" actId="1076"/>
          <ac:picMkLst>
            <pc:docMk/>
            <pc:sldMk cId="2784949047" sldId="2147479659"/>
            <ac:picMk id="15" creationId="{33FCA035-59D0-FE5C-DBB8-C396C85A3657}"/>
          </ac:picMkLst>
        </pc:picChg>
      </pc:sldChg>
      <pc:sldChg chg="delSp add del mod">
        <pc:chgData name="Felipe Chikuji" userId="a16d1477be174d20" providerId="LiveId" clId="{A650A99A-DDC5-4055-9478-6CB53A81E294}" dt="2024-08-22T20:19:51.282" v="25" actId="47"/>
        <pc:sldMkLst>
          <pc:docMk/>
          <pc:sldMk cId="1948848490" sldId="2147479663"/>
        </pc:sldMkLst>
        <pc:picChg chg="del">
          <ac:chgData name="Felipe Chikuji" userId="a16d1477be174d20" providerId="LiveId" clId="{A650A99A-DDC5-4055-9478-6CB53A81E294}" dt="2024-08-22T20:19:25.525" v="22" actId="478"/>
          <ac:picMkLst>
            <pc:docMk/>
            <pc:sldMk cId="1948848490" sldId="2147479663"/>
            <ac:picMk id="3" creationId="{8E0490FA-4F5E-BA7B-6214-25FC46077F7B}"/>
          </ac:picMkLst>
        </pc:picChg>
      </pc:sldChg>
      <pc:sldChg chg="add del">
        <pc:chgData name="Felipe Chikuji" userId="a16d1477be174d20" providerId="LiveId" clId="{A650A99A-DDC5-4055-9478-6CB53A81E294}" dt="2024-08-22T20:19:44.014" v="24" actId="47"/>
        <pc:sldMkLst>
          <pc:docMk/>
          <pc:sldMk cId="2185565237" sldId="2147479664"/>
        </pc:sldMkLst>
      </pc:sldChg>
      <pc:sldMasterChg chg="delSldLayout modSldLayout">
        <pc:chgData name="Felipe Chikuji" userId="a16d1477be174d20" providerId="LiveId" clId="{A650A99A-DDC5-4055-9478-6CB53A81E294}" dt="2024-08-22T20:22:18.892" v="30" actId="207"/>
        <pc:sldMasterMkLst>
          <pc:docMk/>
          <pc:sldMasterMk cId="1423913224" sldId="2147483875"/>
        </pc:sldMasterMkLst>
        <pc:sldLayoutChg chg="del">
          <pc:chgData name="Felipe Chikuji" userId="a16d1477be174d20" providerId="LiveId" clId="{A650A99A-DDC5-4055-9478-6CB53A81E294}" dt="2024-08-22T20:17:28.059" v="1" actId="47"/>
          <pc:sldLayoutMkLst>
            <pc:docMk/>
            <pc:sldMasterMk cId="1423913224" sldId="2147483875"/>
            <pc:sldLayoutMk cId="2543163816" sldId="2147496813"/>
          </pc:sldLayoutMkLst>
        </pc:sldLayoutChg>
        <pc:sldLayoutChg chg="modSp mod">
          <pc:chgData name="Felipe Chikuji" userId="a16d1477be174d20" providerId="LiveId" clId="{A650A99A-DDC5-4055-9478-6CB53A81E294}" dt="2024-08-22T20:22:18.892" v="30" actId="207"/>
          <pc:sldLayoutMkLst>
            <pc:docMk/>
            <pc:sldMasterMk cId="1423913224" sldId="2147483875"/>
            <pc:sldLayoutMk cId="2534897377" sldId="2147496815"/>
          </pc:sldLayoutMkLst>
          <pc:spChg chg="mod">
            <ac:chgData name="Felipe Chikuji" userId="a16d1477be174d20" providerId="LiveId" clId="{A650A99A-DDC5-4055-9478-6CB53A81E294}" dt="2024-08-22T20:22:18.892" v="30" actId="207"/>
            <ac:spMkLst>
              <pc:docMk/>
              <pc:sldMasterMk cId="1423913224" sldId="2147483875"/>
              <pc:sldLayoutMk cId="2534897377" sldId="2147496815"/>
              <ac:spMk id="2" creationId="{F498D001-187F-4EAE-90FC-DC4275E1A08F}"/>
            </ac:spMkLst>
          </pc:spChg>
        </pc:sldLayoutChg>
      </pc:sldMasterChg>
      <pc:sldMasterChg chg="delSldLayout modSldLayout">
        <pc:chgData name="Felipe Chikuji" userId="a16d1477be174d20" providerId="LiveId" clId="{A650A99A-DDC5-4055-9478-6CB53A81E294}" dt="2024-08-22T20:27:01.763" v="125" actId="1076"/>
        <pc:sldMasterMkLst>
          <pc:docMk/>
          <pc:sldMasterMk cId="2128120447" sldId="2147496113"/>
        </pc:sldMasterMkLst>
        <pc:sldLayoutChg chg="del">
          <pc:chgData name="Felipe Chikuji" userId="a16d1477be174d20" providerId="LiveId" clId="{A650A99A-DDC5-4055-9478-6CB53A81E294}" dt="2024-08-22T20:24:27.067" v="66" actId="47"/>
          <pc:sldLayoutMkLst>
            <pc:docMk/>
            <pc:sldMasterMk cId="2128120447" sldId="2147496113"/>
            <pc:sldLayoutMk cId="3293800301" sldId="2147496814"/>
          </pc:sldLayoutMkLst>
        </pc:sldLayoutChg>
        <pc:sldLayoutChg chg="modSp mod">
          <pc:chgData name="Felipe Chikuji" userId="a16d1477be174d20" providerId="LiveId" clId="{A650A99A-DDC5-4055-9478-6CB53A81E294}" dt="2024-08-22T20:27:01.763" v="125" actId="1076"/>
          <pc:sldLayoutMkLst>
            <pc:docMk/>
            <pc:sldMasterMk cId="2128120447" sldId="2147496113"/>
            <pc:sldLayoutMk cId="1901222203" sldId="2147496817"/>
          </pc:sldLayoutMkLst>
          <pc:picChg chg="mod">
            <ac:chgData name="Felipe Chikuji" userId="a16d1477be174d20" providerId="LiveId" clId="{A650A99A-DDC5-4055-9478-6CB53A81E294}" dt="2024-08-22T20:27:01.763" v="125" actId="1076"/>
            <ac:picMkLst>
              <pc:docMk/>
              <pc:sldMasterMk cId="2128120447" sldId="2147496113"/>
              <pc:sldLayoutMk cId="1901222203" sldId="2147496817"/>
              <ac:picMk id="3" creationId="{313A648C-F20E-F1AE-689F-4D1B30C197CD}"/>
            </ac:picMkLst>
          </pc:picChg>
        </pc:sldLayoutChg>
        <pc:sldLayoutChg chg="del">
          <pc:chgData name="Felipe Chikuji" userId="a16d1477be174d20" providerId="LiveId" clId="{A650A99A-DDC5-4055-9478-6CB53A81E294}" dt="2024-08-22T20:19:51.282" v="25" actId="47"/>
          <pc:sldLayoutMkLst>
            <pc:docMk/>
            <pc:sldMasterMk cId="2128120447" sldId="2147496113"/>
            <pc:sldLayoutMk cId="3380330658" sldId="2147496818"/>
          </pc:sldLayoutMkLst>
        </pc:sldLayoutChg>
      </pc:sldMasterChg>
      <pc:sldMasterChg chg="modSldLayout">
        <pc:chgData name="Felipe Chikuji" userId="a16d1477be174d20" providerId="LiveId" clId="{A650A99A-DDC5-4055-9478-6CB53A81E294}" dt="2024-08-22T20:20:23.282" v="27"/>
        <pc:sldMasterMkLst>
          <pc:docMk/>
          <pc:sldMasterMk cId="865820010" sldId="2147496767"/>
        </pc:sldMasterMkLst>
        <pc:sldLayoutChg chg="setBg">
          <pc:chgData name="Felipe Chikuji" userId="a16d1477be174d20" providerId="LiveId" clId="{A650A99A-DDC5-4055-9478-6CB53A81E294}" dt="2024-08-22T20:20:23.282" v="27"/>
          <pc:sldLayoutMkLst>
            <pc:docMk/>
            <pc:sldMasterMk cId="865820010" sldId="2147496767"/>
            <pc:sldLayoutMk cId="871722618" sldId="214749681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dgm:spPr/>
      <dgm:t>
        <a:bodyPr/>
        <a:lstStyle/>
        <a:p>
          <a:pPr>
            <a:buFont typeface="Arial" panose="020B0604020202020204" pitchFamily="34" charset="0"/>
            <a:buChar char="•"/>
          </a:pPr>
          <a:r>
            <a:rPr lang="pt-BR" b="0" i="0" dirty="0"/>
            <a:t>IA na Azure</a:t>
          </a:r>
          <a:endParaRPr lang="en-US" b="0" i="0" dirty="0"/>
        </a:p>
      </dgm:t>
    </dgm:pt>
    <dgm:pt modelId="{9EF48DAC-FD75-E846-8701-C6083CBCC219}" type="parTrans" cxnId="{F0800A6D-D8E8-F743-A987-67F5DC5517E1}">
      <dgm:prSet/>
      <dgm:spPr/>
      <dgm:t>
        <a:bodyPr/>
        <a:lstStyle/>
        <a:p>
          <a:endParaRPr lang="en-US"/>
        </a:p>
      </dgm:t>
    </dgm:pt>
    <dgm:pt modelId="{3124D5F7-FC3C-B94E-9F2C-AAE4CC5124AF}" type="sibTrans" cxnId="{F0800A6D-D8E8-F743-A987-67F5DC5517E1}">
      <dgm:prSet/>
      <dgm:spPr/>
      <dgm:t>
        <a:bodyPr/>
        <a:lstStyle/>
        <a:p>
          <a:endParaRPr lang="en-US"/>
        </a:p>
      </dgm:t>
    </dgm:pt>
    <dgm:pt modelId="{73EA78F7-D923-2B42-B082-B40B74B9DC95}">
      <dgm:prSet/>
      <dgm:spPr/>
      <dgm:t>
        <a:bodyPr/>
        <a:lstStyle/>
        <a:p>
          <a:pPr>
            <a:buFont typeface="Arial" panose="020B0604020202020204" pitchFamily="34" charset="0"/>
            <a:buChar char="•"/>
          </a:pPr>
          <a:r>
            <a:rPr lang="en-US" b="0" i="0" dirty="0" err="1"/>
            <a:t>Trilha</a:t>
          </a:r>
          <a:r>
            <a:rPr lang="en-US" b="0" i="0" dirty="0"/>
            <a:t> de </a:t>
          </a:r>
          <a:r>
            <a:rPr lang="en-US" b="0" i="0" dirty="0" err="1"/>
            <a:t>Estudos</a:t>
          </a:r>
          <a:endParaRPr lang="en-US" b="0" i="0" dirty="0"/>
        </a:p>
      </dgm:t>
    </dgm:pt>
    <dgm:pt modelId="{5E3CABC1-85AD-0142-9FE1-83EA71D7FCD9}" type="parTrans" cxnId="{CDE4814D-6CB7-694D-A045-BA2EB052D7BC}">
      <dgm:prSet/>
      <dgm:spPr/>
      <dgm:t>
        <a:bodyPr/>
        <a:lstStyle/>
        <a:p>
          <a:endParaRPr lang="en-US"/>
        </a:p>
      </dgm:t>
    </dgm:pt>
    <dgm:pt modelId="{17AAFAAE-BF4B-6941-9B7C-33D67E2E40B1}" type="sibTrans" cxnId="{CDE4814D-6CB7-694D-A045-BA2EB052D7BC}">
      <dgm:prSet/>
      <dgm:spPr/>
      <dgm:t>
        <a:bodyPr/>
        <a:lstStyle/>
        <a:p>
          <a:endParaRPr lang="en-US"/>
        </a:p>
      </dgm:t>
    </dgm:pt>
    <dgm:pt modelId="{7CD699AE-5608-4263-9C95-3344F66F9030}">
      <dgm:prSet/>
      <dgm:spPr/>
      <dgm:t>
        <a:bodyPr/>
        <a:lstStyle/>
        <a:p>
          <a:pPr>
            <a:buFont typeface="Arial" panose="020B0604020202020204" pitchFamily="34" charset="0"/>
            <a:buNone/>
          </a:pPr>
          <a:r>
            <a:rPr lang="en-US" b="0" i="0" dirty="0" err="1"/>
            <a:t>Acesso</a:t>
          </a:r>
          <a:r>
            <a:rPr lang="en-US" b="0" i="0" dirty="0"/>
            <a:t> </a:t>
          </a:r>
          <a:r>
            <a:rPr lang="en-US" b="0" i="0" dirty="0" err="1"/>
            <a:t>ao</a:t>
          </a:r>
          <a:r>
            <a:rPr lang="en-US" b="0" i="0" dirty="0"/>
            <a:t> Material</a:t>
          </a:r>
        </a:p>
      </dgm:t>
    </dgm:pt>
    <dgm:pt modelId="{99F1E156-A8EC-4EC2-A730-81B4C95552CB}" type="parTrans" cxnId="{7F6D2289-4F9C-43B9-9B18-0DEEB13D2FF7}">
      <dgm:prSet/>
      <dgm:spPr/>
      <dgm:t>
        <a:bodyPr/>
        <a:lstStyle/>
        <a:p>
          <a:endParaRPr lang="pt-BR"/>
        </a:p>
      </dgm:t>
    </dgm:pt>
    <dgm:pt modelId="{BE468EB9-3CF4-417E-AE84-F7F4BB47F798}" type="sibTrans" cxnId="{7F6D2289-4F9C-43B9-9B18-0DEEB13D2FF7}">
      <dgm:prSet/>
      <dgm:spPr/>
      <dgm:t>
        <a:bodyPr/>
        <a:lstStyle/>
        <a:p>
          <a:endParaRPr lang="pt-BR"/>
        </a:p>
      </dgm:t>
    </dgm:pt>
    <dgm:pt modelId="{F92E5CDB-D380-42DE-AEC8-1CA0E2F7E457}">
      <dgm:prSet/>
      <dgm:spPr/>
      <dgm:t>
        <a:bodyPr/>
        <a:lstStyle/>
        <a:p>
          <a:pPr>
            <a:buFont typeface="Arial" panose="020B0604020202020204" pitchFamily="34" charset="0"/>
            <a:buChar char="•"/>
          </a:pPr>
          <a:r>
            <a:rPr lang="pt-BR" b="0" i="0" dirty="0"/>
            <a:t>IA Generativa</a:t>
          </a:r>
          <a:endParaRPr lang="en-US" b="0" i="0" dirty="0"/>
        </a:p>
      </dgm:t>
    </dgm:pt>
    <dgm:pt modelId="{B639DB2B-601F-4159-A054-10A8A60840C4}" type="parTrans" cxnId="{5D6AD111-4C8E-4CF1-B2E9-1EA4C5356514}">
      <dgm:prSet/>
      <dgm:spPr/>
      <dgm:t>
        <a:bodyPr/>
        <a:lstStyle/>
        <a:p>
          <a:endParaRPr lang="pt-BR"/>
        </a:p>
      </dgm:t>
    </dgm:pt>
    <dgm:pt modelId="{FE13F564-4B98-4D71-BBE1-E5D509019139}" type="sibTrans" cxnId="{5D6AD111-4C8E-4CF1-B2E9-1EA4C5356514}">
      <dgm:prSet/>
      <dgm:spPr/>
      <dgm:t>
        <a:bodyPr/>
        <a:lstStyle/>
        <a:p>
          <a:endParaRPr lang="pt-BR"/>
        </a:p>
      </dgm:t>
    </dgm:pt>
    <dgm:pt modelId="{14874B7D-4E60-40B8-B147-ADA1E7EF6458}">
      <dgm:prSet/>
      <dgm:spPr/>
      <dgm:t>
        <a:bodyPr/>
        <a:lstStyle/>
        <a:p>
          <a:pPr>
            <a:buFont typeface="Arial" panose="020B0604020202020204" pitchFamily="34" charset="0"/>
            <a:buChar char="•"/>
          </a:pPr>
          <a:r>
            <a:rPr lang="en-US" b="0" i="0" dirty="0" err="1"/>
            <a:t>Demonstração</a:t>
          </a:r>
          <a:endParaRPr lang="en-US" b="0" i="0" dirty="0"/>
        </a:p>
      </dgm:t>
    </dgm:pt>
    <dgm:pt modelId="{7DA4158F-E227-425B-BDAF-E782456B4DB4}" type="parTrans" cxnId="{702E61D7-A167-45EE-B5BA-2E30F065C4F8}">
      <dgm:prSet/>
      <dgm:spPr/>
      <dgm:t>
        <a:bodyPr/>
        <a:lstStyle/>
        <a:p>
          <a:endParaRPr lang="pt-BR"/>
        </a:p>
      </dgm:t>
    </dgm:pt>
    <dgm:pt modelId="{321E31B0-BCF2-43E4-B5A6-D0E40D4F9D79}" type="sibTrans" cxnId="{702E61D7-A167-45EE-B5BA-2E30F065C4F8}">
      <dgm:prSet/>
      <dgm:spPr/>
      <dgm:t>
        <a:bodyPr/>
        <a:lstStyle/>
        <a:p>
          <a:endParaRPr lang="pt-BR"/>
        </a:p>
      </dgm:t>
    </dgm:pt>
    <dgm:pt modelId="{3534D5AE-4653-431E-BD30-F70581850386}">
      <dgm:prSet/>
      <dgm:spPr/>
      <dgm:t>
        <a:bodyPr/>
        <a:lstStyle/>
        <a:p>
          <a:pPr>
            <a:buFont typeface="Arial" panose="020B0604020202020204" pitchFamily="34" charset="0"/>
            <a:buChar char="•"/>
          </a:pPr>
          <a:r>
            <a:rPr lang="en-US" b="0" i="0" dirty="0"/>
            <a:t>P&amp;R</a:t>
          </a:r>
        </a:p>
      </dgm:t>
    </dgm:pt>
    <dgm:pt modelId="{BC8E0BAC-4387-410C-84AB-C38636838683}" type="parTrans" cxnId="{8CFF4283-10D3-4C36-BCF4-F8DE3CE8ABF8}">
      <dgm:prSet/>
      <dgm:spPr/>
      <dgm:t>
        <a:bodyPr/>
        <a:lstStyle/>
        <a:p>
          <a:endParaRPr lang="pt-BR"/>
        </a:p>
      </dgm:t>
    </dgm:pt>
    <dgm:pt modelId="{C0787F39-B9AA-4649-AB5E-D9F48907FD33}" type="sibTrans" cxnId="{8CFF4283-10D3-4C36-BCF4-F8DE3CE8ABF8}">
      <dgm:prSet/>
      <dgm:spPr/>
      <dgm:t>
        <a:bodyPr/>
        <a:lstStyle/>
        <a:p>
          <a:endParaRPr lang="pt-BR"/>
        </a:p>
      </dgm:t>
    </dgm:pt>
    <dgm:pt modelId="{C0F11328-EFD3-47A8-8214-0C9DE1A27A41}" type="pres">
      <dgm:prSet presAssocID="{B204880D-050C-4CCA-973C-FFC84393E98D}" presName="vert0" presStyleCnt="0">
        <dgm:presLayoutVars>
          <dgm:dir/>
          <dgm:animOne val="branch"/>
          <dgm:animLvl val="lvl"/>
        </dgm:presLayoutVars>
      </dgm:prSet>
      <dgm:spPr/>
    </dgm:pt>
    <dgm:pt modelId="{CFA9677A-7F7D-4007-8042-62918C82C2ED}" type="pres">
      <dgm:prSet presAssocID="{7CD699AE-5608-4263-9C95-3344F66F9030}" presName="thickLine" presStyleLbl="alignNode1" presStyleIdx="0" presStyleCnt="6"/>
      <dgm:spPr/>
    </dgm:pt>
    <dgm:pt modelId="{88C0583A-433E-4841-8E77-8EEEF9630745}" type="pres">
      <dgm:prSet presAssocID="{7CD699AE-5608-4263-9C95-3344F66F9030}" presName="horz1" presStyleCnt="0"/>
      <dgm:spPr/>
    </dgm:pt>
    <dgm:pt modelId="{C00F95A2-0FA0-4AD6-B4AC-71C021635981}" type="pres">
      <dgm:prSet presAssocID="{7CD699AE-5608-4263-9C95-3344F66F9030}" presName="tx1" presStyleLbl="revTx" presStyleIdx="0" presStyleCnt="6"/>
      <dgm:spPr/>
    </dgm:pt>
    <dgm:pt modelId="{C55C8188-35D2-420C-AB79-8A570D063537}" type="pres">
      <dgm:prSet presAssocID="{7CD699AE-5608-4263-9C95-3344F66F9030}" presName="vert1" presStyleCnt="0"/>
      <dgm:spPr/>
    </dgm:pt>
    <dgm:pt modelId="{CC328E3A-DBAE-4663-B38A-C1AEB69B34A4}" type="pres">
      <dgm:prSet presAssocID="{3912AB58-E42A-6641-9FF7-EAD76E6DA95F}" presName="thickLine" presStyleLbl="alignNode1" presStyleIdx="1" presStyleCnt="6"/>
      <dgm:spPr/>
    </dgm:pt>
    <dgm:pt modelId="{5494B9C7-032C-4F07-A550-E2C9C2C80325}" type="pres">
      <dgm:prSet presAssocID="{3912AB58-E42A-6641-9FF7-EAD76E6DA95F}" presName="horz1" presStyleCnt="0"/>
      <dgm:spPr/>
    </dgm:pt>
    <dgm:pt modelId="{D2E80CE7-059E-4D22-A681-02508B19D949}" type="pres">
      <dgm:prSet presAssocID="{3912AB58-E42A-6641-9FF7-EAD76E6DA95F}" presName="tx1" presStyleLbl="revTx" presStyleIdx="1" presStyleCnt="6"/>
      <dgm:spPr/>
    </dgm:pt>
    <dgm:pt modelId="{8016C9D5-62A0-42FD-924E-BD7297B75AB8}" type="pres">
      <dgm:prSet presAssocID="{3912AB58-E42A-6641-9FF7-EAD76E6DA95F}" presName="vert1" presStyleCnt="0"/>
      <dgm:spPr/>
    </dgm:pt>
    <dgm:pt modelId="{ED5B65E1-7289-48F8-9772-631059D6E6E0}" type="pres">
      <dgm:prSet presAssocID="{F92E5CDB-D380-42DE-AEC8-1CA0E2F7E457}" presName="thickLine" presStyleLbl="alignNode1" presStyleIdx="2" presStyleCnt="6"/>
      <dgm:spPr/>
    </dgm:pt>
    <dgm:pt modelId="{CC915158-5E12-4011-AADD-C3B195E0CA67}" type="pres">
      <dgm:prSet presAssocID="{F92E5CDB-D380-42DE-AEC8-1CA0E2F7E457}" presName="horz1" presStyleCnt="0"/>
      <dgm:spPr/>
    </dgm:pt>
    <dgm:pt modelId="{D0C94B07-804B-499E-9164-05365AFB1AC1}" type="pres">
      <dgm:prSet presAssocID="{F92E5CDB-D380-42DE-AEC8-1CA0E2F7E457}" presName="tx1" presStyleLbl="revTx" presStyleIdx="2" presStyleCnt="6"/>
      <dgm:spPr/>
    </dgm:pt>
    <dgm:pt modelId="{CA0AB719-78AE-465B-8B17-1C4A0DC94A82}" type="pres">
      <dgm:prSet presAssocID="{F92E5CDB-D380-42DE-AEC8-1CA0E2F7E457}" presName="vert1" presStyleCnt="0"/>
      <dgm:spPr/>
    </dgm:pt>
    <dgm:pt modelId="{F6ED56FA-AA56-4618-8A81-B19639853E17}" type="pres">
      <dgm:prSet presAssocID="{14874B7D-4E60-40B8-B147-ADA1E7EF6458}" presName="thickLine" presStyleLbl="alignNode1" presStyleIdx="3" presStyleCnt="6"/>
      <dgm:spPr/>
    </dgm:pt>
    <dgm:pt modelId="{608898E9-F491-4D01-965F-E957EA3F3632}" type="pres">
      <dgm:prSet presAssocID="{14874B7D-4E60-40B8-B147-ADA1E7EF6458}" presName="horz1" presStyleCnt="0"/>
      <dgm:spPr/>
    </dgm:pt>
    <dgm:pt modelId="{96FD584D-60D5-4CB5-945A-EE44BE329832}" type="pres">
      <dgm:prSet presAssocID="{14874B7D-4E60-40B8-B147-ADA1E7EF6458}" presName="tx1" presStyleLbl="revTx" presStyleIdx="3" presStyleCnt="6"/>
      <dgm:spPr/>
    </dgm:pt>
    <dgm:pt modelId="{2CC3985F-900D-4832-9813-A8D7666D5631}" type="pres">
      <dgm:prSet presAssocID="{14874B7D-4E60-40B8-B147-ADA1E7EF6458}" presName="vert1" presStyleCnt="0"/>
      <dgm:spPr/>
    </dgm:pt>
    <dgm:pt modelId="{10C9BA0F-4FD6-4AE4-9A2B-C194B1C3330A}" type="pres">
      <dgm:prSet presAssocID="{73EA78F7-D923-2B42-B082-B40B74B9DC95}" presName="thickLine" presStyleLbl="alignNode1" presStyleIdx="4" presStyleCnt="6"/>
      <dgm:spPr/>
    </dgm:pt>
    <dgm:pt modelId="{80C10E83-0C36-4081-B1D4-E234F28321E7}" type="pres">
      <dgm:prSet presAssocID="{73EA78F7-D923-2B42-B082-B40B74B9DC95}" presName="horz1" presStyleCnt="0"/>
      <dgm:spPr/>
    </dgm:pt>
    <dgm:pt modelId="{B07AF6FB-16C5-42C9-8C73-99C3FDCFD855}" type="pres">
      <dgm:prSet presAssocID="{73EA78F7-D923-2B42-B082-B40B74B9DC95}" presName="tx1" presStyleLbl="revTx" presStyleIdx="4" presStyleCnt="6"/>
      <dgm:spPr/>
    </dgm:pt>
    <dgm:pt modelId="{163DCBBF-673B-48B5-91BF-EAECBFA1679F}" type="pres">
      <dgm:prSet presAssocID="{73EA78F7-D923-2B42-B082-B40B74B9DC95}" presName="vert1" presStyleCnt="0"/>
      <dgm:spPr/>
    </dgm:pt>
    <dgm:pt modelId="{BBFFD75C-8A35-4975-A5FD-344C6F1CACF6}" type="pres">
      <dgm:prSet presAssocID="{3534D5AE-4653-431E-BD30-F70581850386}" presName="thickLine" presStyleLbl="alignNode1" presStyleIdx="5" presStyleCnt="6"/>
      <dgm:spPr/>
    </dgm:pt>
    <dgm:pt modelId="{FD6BBF0C-9994-4F78-9D07-8DAC0215E210}" type="pres">
      <dgm:prSet presAssocID="{3534D5AE-4653-431E-BD30-F70581850386}" presName="horz1" presStyleCnt="0"/>
      <dgm:spPr/>
    </dgm:pt>
    <dgm:pt modelId="{A455C5B3-56F4-47E4-80BD-BB7CAC9A338D}" type="pres">
      <dgm:prSet presAssocID="{3534D5AE-4653-431E-BD30-F70581850386}" presName="tx1" presStyleLbl="revTx" presStyleIdx="5" presStyleCnt="6"/>
      <dgm:spPr/>
    </dgm:pt>
    <dgm:pt modelId="{C6D5A8D2-E14B-44D2-A25A-E49EB1FC4732}" type="pres">
      <dgm:prSet presAssocID="{3534D5AE-4653-431E-BD30-F70581850386}" presName="vert1" presStyleCnt="0"/>
      <dgm:spPr/>
    </dgm:pt>
  </dgm:ptLst>
  <dgm:cxnLst>
    <dgm:cxn modelId="{5D6AD111-4C8E-4CF1-B2E9-1EA4C5356514}" srcId="{B204880D-050C-4CCA-973C-FFC84393E98D}" destId="{F92E5CDB-D380-42DE-AEC8-1CA0E2F7E457}" srcOrd="2" destOrd="0" parTransId="{B639DB2B-601F-4159-A054-10A8A60840C4}" sibTransId="{FE13F564-4B98-4D71-BBE1-E5D509019139}"/>
    <dgm:cxn modelId="{EE35FC2D-71F9-475A-94D1-B8C14F719E95}" type="presOf" srcId="{F92E5CDB-D380-42DE-AEC8-1CA0E2F7E457}" destId="{D0C94B07-804B-499E-9164-05365AFB1AC1}" srcOrd="0" destOrd="0" presId="urn:microsoft.com/office/officeart/2008/layout/LinedList"/>
    <dgm:cxn modelId="{AC8E095D-1CE9-4F5C-9BA3-6A96CFB02FC8}" type="presOf" srcId="{73EA78F7-D923-2B42-B082-B40B74B9DC95}" destId="{B07AF6FB-16C5-42C9-8C73-99C3FDCFD855}" srcOrd="0" destOrd="0" presId="urn:microsoft.com/office/officeart/2008/layout/LinedList"/>
    <dgm:cxn modelId="{D9DE8349-9A7D-4920-A9DC-59A9F73A0E64}" type="presOf" srcId="{7CD699AE-5608-4263-9C95-3344F66F9030}" destId="{C00F95A2-0FA0-4AD6-B4AC-71C021635981}" srcOrd="0" destOrd="0" presId="urn:microsoft.com/office/officeart/2008/layout/LinedList"/>
    <dgm:cxn modelId="{F0800A6D-D8E8-F743-A987-67F5DC5517E1}" srcId="{B204880D-050C-4CCA-973C-FFC84393E98D}" destId="{3912AB58-E42A-6641-9FF7-EAD76E6DA95F}" srcOrd="1" destOrd="0" parTransId="{9EF48DAC-FD75-E846-8701-C6083CBCC219}" sibTransId="{3124D5F7-FC3C-B94E-9F2C-AAE4CC5124AF}"/>
    <dgm:cxn modelId="{CDE4814D-6CB7-694D-A045-BA2EB052D7BC}" srcId="{B204880D-050C-4CCA-973C-FFC84393E98D}" destId="{73EA78F7-D923-2B42-B082-B40B74B9DC95}" srcOrd="4"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8CFF4283-10D3-4C36-BCF4-F8DE3CE8ABF8}" srcId="{B204880D-050C-4CCA-973C-FFC84393E98D}" destId="{3534D5AE-4653-431E-BD30-F70581850386}" srcOrd="5" destOrd="0" parTransId="{BC8E0BAC-4387-410C-84AB-C38636838683}" sibTransId="{C0787F39-B9AA-4649-AB5E-D9F48907FD33}"/>
    <dgm:cxn modelId="{7F6D2289-4F9C-43B9-9B18-0DEEB13D2FF7}" srcId="{B204880D-050C-4CCA-973C-FFC84393E98D}" destId="{7CD699AE-5608-4263-9C95-3344F66F9030}" srcOrd="0" destOrd="0" parTransId="{99F1E156-A8EC-4EC2-A730-81B4C95552CB}" sibTransId="{BE468EB9-3CF4-417E-AE84-F7F4BB47F798}"/>
    <dgm:cxn modelId="{700B8A8E-1AF3-4ADB-869D-58EC509FC5E3}" type="presOf" srcId="{14874B7D-4E60-40B8-B147-ADA1E7EF6458}" destId="{96FD584D-60D5-4CB5-945A-EE44BE329832}" srcOrd="0" destOrd="0" presId="urn:microsoft.com/office/officeart/2008/layout/LinedList"/>
    <dgm:cxn modelId="{3224AACE-0785-4205-A32D-CF6DBA65EF88}" type="presOf" srcId="{3912AB58-E42A-6641-9FF7-EAD76E6DA95F}" destId="{D2E80CE7-059E-4D22-A681-02508B19D949}" srcOrd="0" destOrd="0" presId="urn:microsoft.com/office/officeart/2008/layout/LinedList"/>
    <dgm:cxn modelId="{702E61D7-A167-45EE-B5BA-2E30F065C4F8}" srcId="{B204880D-050C-4CCA-973C-FFC84393E98D}" destId="{14874B7D-4E60-40B8-B147-ADA1E7EF6458}" srcOrd="3" destOrd="0" parTransId="{7DA4158F-E227-425B-BDAF-E782456B4DB4}" sibTransId="{321E31B0-BCF2-43E4-B5A6-D0E40D4F9D79}"/>
    <dgm:cxn modelId="{39BE44F7-0877-49BA-BF65-C04681F3AFF6}" type="presOf" srcId="{3534D5AE-4653-431E-BD30-F70581850386}" destId="{A455C5B3-56F4-47E4-80BD-BB7CAC9A338D}" srcOrd="0" destOrd="0" presId="urn:microsoft.com/office/officeart/2008/layout/LinedList"/>
    <dgm:cxn modelId="{9C0BB54F-E7AB-4F43-8540-722A57C9274B}" type="presParOf" srcId="{C0F11328-EFD3-47A8-8214-0C9DE1A27A41}" destId="{CFA9677A-7F7D-4007-8042-62918C82C2ED}" srcOrd="0" destOrd="0" presId="urn:microsoft.com/office/officeart/2008/layout/LinedList"/>
    <dgm:cxn modelId="{1F3391EF-5BAA-4139-9288-304EE27FC43C}" type="presParOf" srcId="{C0F11328-EFD3-47A8-8214-0C9DE1A27A41}" destId="{88C0583A-433E-4841-8E77-8EEEF9630745}" srcOrd="1" destOrd="0" presId="urn:microsoft.com/office/officeart/2008/layout/LinedList"/>
    <dgm:cxn modelId="{77F73914-0592-411F-9238-9217CC370C8E}" type="presParOf" srcId="{88C0583A-433E-4841-8E77-8EEEF9630745}" destId="{C00F95A2-0FA0-4AD6-B4AC-71C021635981}" srcOrd="0" destOrd="0" presId="urn:microsoft.com/office/officeart/2008/layout/LinedList"/>
    <dgm:cxn modelId="{4BB691F7-FB7C-46E9-904D-5A3F1798997A}" type="presParOf" srcId="{88C0583A-433E-4841-8E77-8EEEF9630745}" destId="{C55C8188-35D2-420C-AB79-8A570D063537}" srcOrd="1" destOrd="0" presId="urn:microsoft.com/office/officeart/2008/layout/LinedList"/>
    <dgm:cxn modelId="{FA040655-589B-49B5-A7E7-128A919A3BB7}" type="presParOf" srcId="{C0F11328-EFD3-47A8-8214-0C9DE1A27A41}" destId="{CC328E3A-DBAE-4663-B38A-C1AEB69B34A4}" srcOrd="2" destOrd="0" presId="urn:microsoft.com/office/officeart/2008/layout/LinedList"/>
    <dgm:cxn modelId="{652AE0F8-AFF6-434E-9461-20E746D73674}" type="presParOf" srcId="{C0F11328-EFD3-47A8-8214-0C9DE1A27A41}" destId="{5494B9C7-032C-4F07-A550-E2C9C2C80325}" srcOrd="3" destOrd="0" presId="urn:microsoft.com/office/officeart/2008/layout/LinedList"/>
    <dgm:cxn modelId="{A2DAC3DC-BB92-4CBD-BE4C-DDD49048D806}" type="presParOf" srcId="{5494B9C7-032C-4F07-A550-E2C9C2C80325}" destId="{D2E80CE7-059E-4D22-A681-02508B19D949}" srcOrd="0" destOrd="0" presId="urn:microsoft.com/office/officeart/2008/layout/LinedList"/>
    <dgm:cxn modelId="{D21101EC-196A-4457-8107-B8CA1CE42F82}" type="presParOf" srcId="{5494B9C7-032C-4F07-A550-E2C9C2C80325}" destId="{8016C9D5-62A0-42FD-924E-BD7297B75AB8}" srcOrd="1" destOrd="0" presId="urn:microsoft.com/office/officeart/2008/layout/LinedList"/>
    <dgm:cxn modelId="{B1F4129A-4F3B-48B0-89B6-6B0FAA3A617B}" type="presParOf" srcId="{C0F11328-EFD3-47A8-8214-0C9DE1A27A41}" destId="{ED5B65E1-7289-48F8-9772-631059D6E6E0}" srcOrd="4" destOrd="0" presId="urn:microsoft.com/office/officeart/2008/layout/LinedList"/>
    <dgm:cxn modelId="{A2C1CDCB-572E-44FD-8F69-3FE096FFDA26}" type="presParOf" srcId="{C0F11328-EFD3-47A8-8214-0C9DE1A27A41}" destId="{CC915158-5E12-4011-AADD-C3B195E0CA67}" srcOrd="5" destOrd="0" presId="urn:microsoft.com/office/officeart/2008/layout/LinedList"/>
    <dgm:cxn modelId="{26F4872D-B75D-46F5-8165-F74215645B21}" type="presParOf" srcId="{CC915158-5E12-4011-AADD-C3B195E0CA67}" destId="{D0C94B07-804B-499E-9164-05365AFB1AC1}" srcOrd="0" destOrd="0" presId="urn:microsoft.com/office/officeart/2008/layout/LinedList"/>
    <dgm:cxn modelId="{1B2D4708-F2E8-4CAD-9410-93BAE7E9FE35}" type="presParOf" srcId="{CC915158-5E12-4011-AADD-C3B195E0CA67}" destId="{CA0AB719-78AE-465B-8B17-1C4A0DC94A82}" srcOrd="1" destOrd="0" presId="urn:microsoft.com/office/officeart/2008/layout/LinedList"/>
    <dgm:cxn modelId="{80C927FD-E648-4628-ABBD-8843DA054ABD}" type="presParOf" srcId="{C0F11328-EFD3-47A8-8214-0C9DE1A27A41}" destId="{F6ED56FA-AA56-4618-8A81-B19639853E17}" srcOrd="6" destOrd="0" presId="urn:microsoft.com/office/officeart/2008/layout/LinedList"/>
    <dgm:cxn modelId="{4CE53EF5-BD43-4C27-8D37-4EAC756A1DA8}" type="presParOf" srcId="{C0F11328-EFD3-47A8-8214-0C9DE1A27A41}" destId="{608898E9-F491-4D01-965F-E957EA3F3632}" srcOrd="7" destOrd="0" presId="urn:microsoft.com/office/officeart/2008/layout/LinedList"/>
    <dgm:cxn modelId="{452D9A51-4FA8-4458-ABA0-BFBAFA09972F}" type="presParOf" srcId="{608898E9-F491-4D01-965F-E957EA3F3632}" destId="{96FD584D-60D5-4CB5-945A-EE44BE329832}" srcOrd="0" destOrd="0" presId="urn:microsoft.com/office/officeart/2008/layout/LinedList"/>
    <dgm:cxn modelId="{66FC2C26-BFFC-4BF1-9B07-493C7219F844}" type="presParOf" srcId="{608898E9-F491-4D01-965F-E957EA3F3632}" destId="{2CC3985F-900D-4832-9813-A8D7666D5631}" srcOrd="1" destOrd="0" presId="urn:microsoft.com/office/officeart/2008/layout/LinedList"/>
    <dgm:cxn modelId="{3CB1268D-9AD7-456A-B2A8-DB00AC4BB4F6}" type="presParOf" srcId="{C0F11328-EFD3-47A8-8214-0C9DE1A27A41}" destId="{10C9BA0F-4FD6-4AE4-9A2B-C194B1C3330A}" srcOrd="8" destOrd="0" presId="urn:microsoft.com/office/officeart/2008/layout/LinedList"/>
    <dgm:cxn modelId="{7588C2F0-8384-4958-A347-0D18ECF75A52}" type="presParOf" srcId="{C0F11328-EFD3-47A8-8214-0C9DE1A27A41}" destId="{80C10E83-0C36-4081-B1D4-E234F28321E7}" srcOrd="9" destOrd="0" presId="urn:microsoft.com/office/officeart/2008/layout/LinedList"/>
    <dgm:cxn modelId="{F3ADA8B9-1659-47BB-9345-112E1F3E8733}" type="presParOf" srcId="{80C10E83-0C36-4081-B1D4-E234F28321E7}" destId="{B07AF6FB-16C5-42C9-8C73-99C3FDCFD855}" srcOrd="0" destOrd="0" presId="urn:microsoft.com/office/officeart/2008/layout/LinedList"/>
    <dgm:cxn modelId="{962A37AF-1758-4D2A-9ED9-A1A9CD275F08}" type="presParOf" srcId="{80C10E83-0C36-4081-B1D4-E234F28321E7}" destId="{163DCBBF-673B-48B5-91BF-EAECBFA1679F}" srcOrd="1" destOrd="0" presId="urn:microsoft.com/office/officeart/2008/layout/LinedList"/>
    <dgm:cxn modelId="{7232D6C0-D502-4831-8B9E-36E8642900CB}" type="presParOf" srcId="{C0F11328-EFD3-47A8-8214-0C9DE1A27A41}" destId="{BBFFD75C-8A35-4975-A5FD-344C6F1CACF6}" srcOrd="10" destOrd="0" presId="urn:microsoft.com/office/officeart/2008/layout/LinedList"/>
    <dgm:cxn modelId="{18B63AF7-8B33-4C90-ABFA-48E2A07EC836}" type="presParOf" srcId="{C0F11328-EFD3-47A8-8214-0C9DE1A27A41}" destId="{FD6BBF0C-9994-4F78-9D07-8DAC0215E210}" srcOrd="11" destOrd="0" presId="urn:microsoft.com/office/officeart/2008/layout/LinedList"/>
    <dgm:cxn modelId="{C5FE81A5-A660-401A-B9B4-FAE85467276F}" type="presParOf" srcId="{FD6BBF0C-9994-4F78-9D07-8DAC0215E210}" destId="{A455C5B3-56F4-47E4-80BD-BB7CAC9A338D}" srcOrd="0" destOrd="0" presId="urn:microsoft.com/office/officeart/2008/layout/LinedList"/>
    <dgm:cxn modelId="{3CF62B12-AEEC-45C7-B095-273DD6F3F7CB}" type="presParOf" srcId="{FD6BBF0C-9994-4F78-9D07-8DAC0215E210}" destId="{C6D5A8D2-E14B-44D2-A25A-E49EB1FC4732}"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9677A-7F7D-4007-8042-62918C82C2ED}">
      <dsp:nvSpPr>
        <dsp:cNvPr id="0" name=""/>
        <dsp:cNvSpPr/>
      </dsp:nvSpPr>
      <dsp:spPr>
        <a:xfrm>
          <a:off x="0" y="2602"/>
          <a:ext cx="6840481"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F95A2-0FA0-4AD6-B4AC-71C021635981}">
      <dsp:nvSpPr>
        <dsp:cNvPr id="0" name=""/>
        <dsp:cNvSpPr/>
      </dsp:nvSpPr>
      <dsp:spPr>
        <a:xfrm>
          <a:off x="0" y="2602"/>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Acesso</a:t>
          </a:r>
          <a:r>
            <a:rPr lang="en-US" sz="3800" b="0" i="0" kern="1200" dirty="0"/>
            <a:t> </a:t>
          </a:r>
          <a:r>
            <a:rPr lang="en-US" sz="3800" b="0" i="0" kern="1200" dirty="0" err="1"/>
            <a:t>ao</a:t>
          </a:r>
          <a:r>
            <a:rPr lang="en-US" sz="3800" b="0" i="0" kern="1200" dirty="0"/>
            <a:t> Material</a:t>
          </a:r>
        </a:p>
      </dsp:txBody>
      <dsp:txXfrm>
        <a:off x="0" y="2602"/>
        <a:ext cx="6840481" cy="887345"/>
      </dsp:txXfrm>
    </dsp:sp>
    <dsp:sp modelId="{CC328E3A-DBAE-4663-B38A-C1AEB69B34A4}">
      <dsp:nvSpPr>
        <dsp:cNvPr id="0" name=""/>
        <dsp:cNvSpPr/>
      </dsp:nvSpPr>
      <dsp:spPr>
        <a:xfrm>
          <a:off x="0" y="889948"/>
          <a:ext cx="6840481" cy="0"/>
        </a:xfrm>
        <a:prstGeom prst="line">
          <a:avLst/>
        </a:prstGeom>
        <a:solidFill>
          <a:schemeClr val="accent2">
            <a:hueOff val="617144"/>
            <a:satOff val="-19200"/>
            <a:lumOff val="-8235"/>
            <a:alphaOff val="0"/>
          </a:schemeClr>
        </a:solidFill>
        <a:ln w="10795" cap="flat" cmpd="sng" algn="ctr">
          <a:solidFill>
            <a:schemeClr val="accent2">
              <a:hueOff val="617144"/>
              <a:satOff val="-19200"/>
              <a:lumOff val="-8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80CE7-059E-4D22-A681-02508B19D949}">
      <dsp:nvSpPr>
        <dsp:cNvPr id="0" name=""/>
        <dsp:cNvSpPr/>
      </dsp:nvSpPr>
      <dsp:spPr>
        <a:xfrm>
          <a:off x="0" y="889948"/>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pt-BR" sz="3800" b="0" i="0" kern="1200" dirty="0"/>
            <a:t>IA na Azure</a:t>
          </a:r>
          <a:endParaRPr lang="en-US" sz="3800" b="0" i="0" kern="1200" dirty="0"/>
        </a:p>
      </dsp:txBody>
      <dsp:txXfrm>
        <a:off x="0" y="889948"/>
        <a:ext cx="6840481" cy="887345"/>
      </dsp:txXfrm>
    </dsp:sp>
    <dsp:sp modelId="{ED5B65E1-7289-48F8-9772-631059D6E6E0}">
      <dsp:nvSpPr>
        <dsp:cNvPr id="0" name=""/>
        <dsp:cNvSpPr/>
      </dsp:nvSpPr>
      <dsp:spPr>
        <a:xfrm>
          <a:off x="0" y="1777294"/>
          <a:ext cx="6840481" cy="0"/>
        </a:xfrm>
        <a:prstGeom prst="line">
          <a:avLst/>
        </a:prstGeom>
        <a:solidFill>
          <a:schemeClr val="accent2">
            <a:hueOff val="1234288"/>
            <a:satOff val="-38401"/>
            <a:lumOff val="-16470"/>
            <a:alphaOff val="0"/>
          </a:schemeClr>
        </a:solidFill>
        <a:ln w="10795" cap="flat" cmpd="sng" algn="ctr">
          <a:solidFill>
            <a:schemeClr val="accent2">
              <a:hueOff val="1234288"/>
              <a:satOff val="-38401"/>
              <a:lumOff val="-164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C94B07-804B-499E-9164-05365AFB1AC1}">
      <dsp:nvSpPr>
        <dsp:cNvPr id="0" name=""/>
        <dsp:cNvSpPr/>
      </dsp:nvSpPr>
      <dsp:spPr>
        <a:xfrm>
          <a:off x="0" y="1777294"/>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pt-BR" sz="3800" b="0" i="0" kern="1200" dirty="0"/>
            <a:t>IA Generativa</a:t>
          </a:r>
          <a:endParaRPr lang="en-US" sz="3800" b="0" i="0" kern="1200" dirty="0"/>
        </a:p>
      </dsp:txBody>
      <dsp:txXfrm>
        <a:off x="0" y="1777294"/>
        <a:ext cx="6840481" cy="887345"/>
      </dsp:txXfrm>
    </dsp:sp>
    <dsp:sp modelId="{F6ED56FA-AA56-4618-8A81-B19639853E17}">
      <dsp:nvSpPr>
        <dsp:cNvPr id="0" name=""/>
        <dsp:cNvSpPr/>
      </dsp:nvSpPr>
      <dsp:spPr>
        <a:xfrm>
          <a:off x="0" y="2664639"/>
          <a:ext cx="6840481" cy="0"/>
        </a:xfrm>
        <a:prstGeom prst="line">
          <a:avLst/>
        </a:prstGeom>
        <a:solidFill>
          <a:schemeClr val="accent2">
            <a:hueOff val="1851431"/>
            <a:satOff val="-57601"/>
            <a:lumOff val="-24706"/>
            <a:alphaOff val="0"/>
          </a:schemeClr>
        </a:solidFill>
        <a:ln w="10795" cap="flat" cmpd="sng" algn="ctr">
          <a:solidFill>
            <a:schemeClr val="accent2">
              <a:hueOff val="1851431"/>
              <a:satOff val="-57601"/>
              <a:lumOff val="-2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FD584D-60D5-4CB5-945A-EE44BE329832}">
      <dsp:nvSpPr>
        <dsp:cNvPr id="0" name=""/>
        <dsp:cNvSpPr/>
      </dsp:nvSpPr>
      <dsp:spPr>
        <a:xfrm>
          <a:off x="0" y="2664640"/>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Demonstração</a:t>
          </a:r>
          <a:endParaRPr lang="en-US" sz="3800" b="0" i="0" kern="1200" dirty="0"/>
        </a:p>
      </dsp:txBody>
      <dsp:txXfrm>
        <a:off x="0" y="2664640"/>
        <a:ext cx="6840481" cy="887345"/>
      </dsp:txXfrm>
    </dsp:sp>
    <dsp:sp modelId="{10C9BA0F-4FD6-4AE4-9A2B-C194B1C3330A}">
      <dsp:nvSpPr>
        <dsp:cNvPr id="0" name=""/>
        <dsp:cNvSpPr/>
      </dsp:nvSpPr>
      <dsp:spPr>
        <a:xfrm>
          <a:off x="0" y="3551985"/>
          <a:ext cx="6840481" cy="0"/>
        </a:xfrm>
        <a:prstGeom prst="line">
          <a:avLst/>
        </a:prstGeom>
        <a:solidFill>
          <a:schemeClr val="accent2">
            <a:hueOff val="2468575"/>
            <a:satOff val="-76802"/>
            <a:lumOff val="-32941"/>
            <a:alphaOff val="0"/>
          </a:schemeClr>
        </a:solidFill>
        <a:ln w="10795" cap="flat" cmpd="sng" algn="ctr">
          <a:solidFill>
            <a:schemeClr val="accent2">
              <a:hueOff val="2468575"/>
              <a:satOff val="-76802"/>
              <a:lumOff val="-3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7AF6FB-16C5-42C9-8C73-99C3FDCFD855}">
      <dsp:nvSpPr>
        <dsp:cNvPr id="0" name=""/>
        <dsp:cNvSpPr/>
      </dsp:nvSpPr>
      <dsp:spPr>
        <a:xfrm>
          <a:off x="0" y="3551985"/>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Trilha</a:t>
          </a:r>
          <a:r>
            <a:rPr lang="en-US" sz="3800" b="0" i="0" kern="1200" dirty="0"/>
            <a:t> de </a:t>
          </a:r>
          <a:r>
            <a:rPr lang="en-US" sz="3800" b="0" i="0" kern="1200" dirty="0" err="1"/>
            <a:t>Estudos</a:t>
          </a:r>
          <a:endParaRPr lang="en-US" sz="3800" b="0" i="0" kern="1200" dirty="0"/>
        </a:p>
      </dsp:txBody>
      <dsp:txXfrm>
        <a:off x="0" y="3551985"/>
        <a:ext cx="6840481" cy="887345"/>
      </dsp:txXfrm>
    </dsp:sp>
    <dsp:sp modelId="{BBFFD75C-8A35-4975-A5FD-344C6F1CACF6}">
      <dsp:nvSpPr>
        <dsp:cNvPr id="0" name=""/>
        <dsp:cNvSpPr/>
      </dsp:nvSpPr>
      <dsp:spPr>
        <a:xfrm>
          <a:off x="0" y="4439331"/>
          <a:ext cx="6840481" cy="0"/>
        </a:xfrm>
        <a:prstGeom prst="line">
          <a:avLst/>
        </a:prstGeom>
        <a:solidFill>
          <a:schemeClr val="accent2">
            <a:hueOff val="3085719"/>
            <a:satOff val="-96002"/>
            <a:lumOff val="-41176"/>
            <a:alphaOff val="0"/>
          </a:schemeClr>
        </a:solidFill>
        <a:ln w="10795" cap="flat" cmpd="sng" algn="ctr">
          <a:solidFill>
            <a:schemeClr val="accent2">
              <a:hueOff val="3085719"/>
              <a:satOff val="-96002"/>
              <a:lumOff val="-4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5C5B3-56F4-47E4-80BD-BB7CAC9A338D}">
      <dsp:nvSpPr>
        <dsp:cNvPr id="0" name=""/>
        <dsp:cNvSpPr/>
      </dsp:nvSpPr>
      <dsp:spPr>
        <a:xfrm>
          <a:off x="0" y="4439331"/>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a:t>P&amp;R</a:t>
          </a:r>
        </a:p>
      </dsp:txBody>
      <dsp:txXfrm>
        <a:off x="0" y="4439331"/>
        <a:ext cx="6840481" cy="8873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4D4B-93C1-4E38-BD83-BA49F81291F4}"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69B9-ED4A-4B9F-B0B1-8B236FE927F8}" type="slidenum">
              <a:rPr lang="en-US" smtClean="0"/>
              <a:t>‹nº›</a:t>
            </a:fld>
            <a:endParaRPr lang="en-US"/>
          </a:p>
        </p:txBody>
      </p:sp>
    </p:spTree>
    <p:extLst>
      <p:ext uri="{BB962C8B-B14F-4D97-AF65-F5344CB8AC3E}">
        <p14:creationId xmlns:p14="http://schemas.microsoft.com/office/powerpoint/2010/main" val="273056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32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8/22/2024 5:17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17575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362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 Microsoft tem uma parceria muito pública com a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OpenA</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IA aberta tentando construir sistemas que construam inteligência geral – uma mudança real no que pode ser feito com aprendizado de máquina 
Modelos normalmente muito específicos resolvendo problemas específicos</a:t>
            </a: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Fizemos uma parceria há cerca de 4 anos, em 2019, com a infraestrutura de supercomputação mais avançada do mundo na qual eles treinam os modelos, por sua vez podemos usar esses modelos para construir a plataforma</a:t>
            </a: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Em nossas próprias plataformas, bem como empacotando para os clientes construírem suas plataformas em
GPT4 compilação no Azure usando hardware especializado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GPT3 – GPT3.5 AND GPT 4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agora - pode entender e gerar texto. fornecendo um prompt este modelo irá gerar uma resposta com linguagem natural (entradas de imagem no futuro)</a:t>
            </a:r>
          </a:p>
          <a:p>
            <a:pPr marL="342900" marR="0" lvl="0" indent="-342900">
              <a:lnSpc>
                <a:spcPct val="107000"/>
              </a:lnSpc>
              <a:spcBef>
                <a:spcPts val="0"/>
              </a:spcBef>
              <a:spcAft>
                <a:spcPts val="800"/>
              </a:spcAft>
              <a:buFont typeface="Calibri" panose="020F0502020204030204" pitchFamily="34" charset="0"/>
              <a:buChar char="-"/>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Codex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traduz linguagem natural para código, alimenta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Github</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Co-Pilot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proficiente em uma dúzia de linguagens de programação, um descendente do modelo GPT3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DALLE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arte original e realista criada a partir de uma descrição de texto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ChatGPT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interage de forma conversacional, a conversa permite o acompanhamento de perguntas que mantêm o contexto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84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output of a generative AI model is not perfect and sometimes the creativity of the model can work against it can, resulting in an output which is a combination of words that the human user can interpret as a mystification of reality or it can be offensive. In those cases we talk about model’s hallucinations. We’ve covered how a large language model works to highlight that behind what looks like magic that’s no more than a statistical model. Generative AI is not intelligent (at least in the more comprehensive definition of intelligence, including critical and creative reasoning or emotional intelligence); it is not deterministic, since as we explained beforehand it adds a certain degree of randomness when selecting the next token to output; it is not trustworthy, since hallucinations, such as erroneous references, content, and statements, may be combined with correct information, and presented in a persuasive and confident manner, making their identification difficult without close inspection and effortful fact-checking.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not able to understand language or math and it doesn’t know fact that are not in its training dataset (for example GPT-3 doesn’t know about Queen Elizabeth’s death).</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 work with those kind of technologies, it’s very important to know not only the power and the capabilities but also the limitations. Especially because those limitations might have significant social impacts when this technology is applied in sensitive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96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6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762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11ECBE-6628-9345-9867-18A6BC7EE908}" type="slidenum">
              <a:rPr lang="en-US" smtClean="0"/>
              <a:t>2</a:t>
            </a:fld>
            <a:endParaRPr lang="en-US"/>
          </a:p>
        </p:txBody>
      </p:sp>
    </p:spTree>
    <p:extLst>
      <p:ext uri="{BB962C8B-B14F-4D97-AF65-F5344CB8AC3E}">
        <p14:creationId xmlns:p14="http://schemas.microsoft.com/office/powerpoint/2010/main" val="3343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30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72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Open AI Service </a:t>
            </a:r>
            <a:r>
              <a:rPr lang="pt-BR" dirty="0"/>
              <a:t>não é o único serviço disponível para você - considerando que o caso de uso é fundamental</a:t>
            </a:r>
            <a:endParaRPr lang="en-US" dirty="0"/>
          </a:p>
          <a:p>
            <a:endParaRPr lang="en-US" dirty="0"/>
          </a:p>
          <a:p>
            <a:pPr marL="171450" indent="-171450">
              <a:buFont typeface="Arial" panose="020B0604020202020204" pitchFamily="34" charset="0"/>
              <a:buChar char="•"/>
            </a:pPr>
            <a:r>
              <a:rPr lang="pt-BR" dirty="0"/>
              <a:t>Você precisa gerenciar o serviço sozinho ou isso está integrado a outro produto da Microsoft que você poderia aproveitar, como </a:t>
            </a:r>
            <a:r>
              <a:rPr lang="en-US" dirty="0"/>
              <a:t>power platform (AI builder)</a:t>
            </a:r>
          </a:p>
          <a:p>
            <a:pPr marL="171450" indent="-171450">
              <a:buFont typeface="Arial" panose="020B0604020202020204" pitchFamily="34" charset="0"/>
              <a:buChar char="•"/>
            </a:pPr>
            <a:r>
              <a:rPr lang="pt-BR" dirty="0"/>
              <a:t>Nossos serviços baseados em cenários são criados a partir da compreensão de casos de uso fortes que nossos clientes precisam em todos os setores. Ao já combinar serviços cognitivos juntos para uma experiência de construção mais fácil, você pode encontrá-los um ajuste melhor
</a:t>
            </a:r>
            <a:r>
              <a:rPr lang="en-US" dirty="0"/>
              <a:t>Open AI Service</a:t>
            </a:r>
            <a:r>
              <a:rPr lang="pt-BR" dirty="0"/>
              <a:t> é fantástico para processamento de linguagem natural / entrada de texto - processamento de texto, conversação ou criação de texto com base em imagens. No entanto, analisar imagens, vídeos </a:t>
            </a:r>
            <a:r>
              <a:rPr lang="pt-BR" dirty="0" err="1"/>
              <a:t>etc</a:t>
            </a:r>
            <a:r>
              <a:rPr lang="pt-BR" dirty="0"/>
              <a:t> é outra área do aprendizado de máquina
</a:t>
            </a:r>
            <a:r>
              <a:rPr lang="en-US" dirty="0"/>
              <a:t>Azure Machine Learning </a:t>
            </a:r>
            <a:r>
              <a:rPr lang="pt-BR" dirty="0"/>
              <a:t>para seus modelos personalizados, gerenciamento completo e implantação desses modelos </a:t>
            </a:r>
            <a:endParaRPr lang="en-US" dirty="0"/>
          </a:p>
          <a:p>
            <a:endParaRPr lang="en-US" dirty="0"/>
          </a:p>
          <a:p>
            <a:endParaRPr lang="en-US" dirty="0"/>
          </a:p>
          <a:p>
            <a:endParaRPr lang="en-US" dirty="0"/>
          </a:p>
          <a:p>
            <a:r>
              <a:rPr lang="en-US" dirty="0" err="1"/>
              <a:t>Trilha</a:t>
            </a:r>
            <a:r>
              <a:rPr lang="en-US" dirty="0"/>
              <a:t> </a:t>
            </a:r>
            <a:r>
              <a:rPr lang="en-US" dirty="0" err="1"/>
              <a:t>narrativa</a:t>
            </a:r>
            <a:r>
              <a:rPr lang="en-US" dirty="0"/>
              <a:t>/conversa:</a:t>
            </a:r>
          </a:p>
          <a:p>
            <a:r>
              <a:rPr lang="en-US" dirty="0"/>
              <a:t>
</a:t>
            </a:r>
            <a:r>
              <a:rPr lang="pt-BR" b="0" i="0" dirty="0">
                <a:solidFill>
                  <a:srgbClr val="D1D5DB"/>
                </a:solidFill>
                <a:effectLst/>
                <a:latin typeface="Söhne"/>
              </a:rPr>
              <a:t>A IA do Azure é uma coleção de serviços de inteligência artificial oferecidos pela Microsoft como parte de sua plataforma de nuvem Azure. Os serviços de IA do Azure foram projetados para facilitar que desenvolvedores e organizações adicionem recursos de IA a seus aplicativos, sem a necessidade de ampla experiência em IA.
</a:t>
            </a:r>
            <a:r>
              <a:rPr lang="en-US" b="0" i="0" dirty="0">
                <a:solidFill>
                  <a:srgbClr val="D1D5DB"/>
                </a:solidFill>
                <a:effectLst/>
                <a:latin typeface="Söhne"/>
              </a:rPr>
              <a:t>Azure AI </a:t>
            </a:r>
            <a:r>
              <a:rPr lang="pt-BR" b="0" i="0" dirty="0">
                <a:solidFill>
                  <a:srgbClr val="D1D5DB"/>
                </a:solidFill>
                <a:effectLst/>
                <a:latin typeface="Söhne"/>
              </a:rPr>
              <a:t>Inclui uma ampla gama de serviços, tais como:
</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79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33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71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749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9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 Id="rId4" Type="http://schemas.openxmlformats.org/officeDocument/2006/relationships/image" Target="../media/image13.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 Id="rId4" Type="http://schemas.openxmlformats.org/officeDocument/2006/relationships/image" Target="../media/image2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9.xml"/><Relationship Id="rId5" Type="http://schemas.openxmlformats.org/officeDocument/2006/relationships/image" Target="../media/image22.jpeg"/><Relationship Id="rId4" Type="http://schemas.openxmlformats.org/officeDocument/2006/relationships/image" Target="../media/image19.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8" name="Picture 7" descr="A blue and white logo&#10;&#10;Description automatically generated">
            <a:extLst>
              <a:ext uri="{FF2B5EF4-FFF2-40B4-BE49-F238E27FC236}">
                <a16:creationId xmlns:a16="http://schemas.microsoft.com/office/drawing/2014/main" id="{6121B555-2A3B-E1C1-47E3-3A669CBCA4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251" y="305091"/>
            <a:ext cx="1825417" cy="1591653"/>
          </a:xfrm>
          <a:prstGeom prst="rect">
            <a:avLst/>
          </a:prstGeom>
        </p:spPr>
      </p:pic>
    </p:spTree>
    <p:extLst>
      <p:ext uri="{BB962C8B-B14F-4D97-AF65-F5344CB8AC3E}">
        <p14:creationId xmlns:p14="http://schemas.microsoft.com/office/powerpoint/2010/main" val="116603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2744139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1"/>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ln>
                <a:solidFill>
                  <a:sysClr val="windowText" lastClr="000000"/>
                </a:solidFill>
              </a:ln>
              <a:solidFill>
                <a:sysClr val="windowText" lastClr="000000"/>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dirty="0"/>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spTree>
    <p:extLst>
      <p:ext uri="{BB962C8B-B14F-4D97-AF65-F5344CB8AC3E}">
        <p14:creationId xmlns:p14="http://schemas.microsoft.com/office/powerpoint/2010/main" val="2534897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46F00B-A26D-5E52-3CA2-18DB9DA8B1C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FE4769-D365-7D2F-FF02-E9B7DD43F96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6C69EF-31E1-0015-4D0A-08FC1461FF9F}"/>
              </a:ext>
            </a:extLst>
          </p:cNvPr>
          <p:cNvSpPr>
            <a:spLocks noGrp="1"/>
          </p:cNvSpPr>
          <p:nvPr>
            <p:ph type="dt" sz="half" idx="10"/>
          </p:nvPr>
        </p:nvSpPr>
        <p:spPr/>
        <p:txBody>
          <a:bodyPr/>
          <a:lstStyle/>
          <a:p>
            <a:fld id="{7A489E8A-9134-4279-AEA2-468CEA2A2090}" type="datetimeFigureOut">
              <a:rPr lang="pt-BR" smtClean="0"/>
              <a:t>22/08/2024</a:t>
            </a:fld>
            <a:endParaRPr lang="pt-BR"/>
          </a:p>
        </p:txBody>
      </p:sp>
      <p:sp>
        <p:nvSpPr>
          <p:cNvPr id="5" name="Espaço Reservado para Rodapé 4">
            <a:extLst>
              <a:ext uri="{FF2B5EF4-FFF2-40B4-BE49-F238E27FC236}">
                <a16:creationId xmlns:a16="http://schemas.microsoft.com/office/drawing/2014/main" id="{23B485DD-3381-F9B0-DBC5-410CB1BEFF5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6169B6-9D2A-7217-3745-20D7BCB79014}"/>
              </a:ext>
            </a:extLst>
          </p:cNvPr>
          <p:cNvSpPr>
            <a:spLocks noGrp="1"/>
          </p:cNvSpPr>
          <p:nvPr>
            <p:ph type="sldNum" sz="quarter" idx="12"/>
          </p:nvPr>
        </p:nvSpPr>
        <p:spPr/>
        <p:txBody>
          <a:bodyPr/>
          <a:lstStyle/>
          <a:p>
            <a:fld id="{935C3673-9DDC-4761-8086-D14E56156CF5}" type="slidenum">
              <a:rPr lang="pt-BR" smtClean="0"/>
              <a:t>‹nº›</a:t>
            </a:fld>
            <a:endParaRPr lang="pt-BR"/>
          </a:p>
        </p:txBody>
      </p:sp>
    </p:spTree>
    <p:extLst>
      <p:ext uri="{BB962C8B-B14F-4D97-AF65-F5344CB8AC3E}">
        <p14:creationId xmlns:p14="http://schemas.microsoft.com/office/powerpoint/2010/main" val="2654087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48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7837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4661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379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7568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381419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050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56234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86511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2182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82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00740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57476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8381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3495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850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5279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678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448996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587658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096089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1718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6092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3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2452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0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396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90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45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36911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7882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7080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22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788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a:ln>
            <a:solidFill>
              <a:srgbClr val="EDE6CF"/>
            </a:solidFill>
          </a:ln>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1222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9.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50.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theme" Target="../theme/theme13.xml"/><Relationship Id="rId1" Type="http://schemas.openxmlformats.org/officeDocument/2006/relationships/slideLayout" Target="../slideLayouts/slideLayout51.xml"/><Relationship Id="rId4" Type="http://schemas.openxmlformats.org/officeDocument/2006/relationships/image" Target="../media/image25.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9.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9.jpeg"/><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1" r:id="rId1"/>
    <p:sldLayoutId id="2147495962" r:id="rId2"/>
    <p:sldLayoutId id="2147495575" r:id="rId3"/>
    <p:sldLayoutId id="2147495573" r:id="rId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6513" r:id="rId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5820010"/>
      </p:ext>
    </p:extLst>
  </p:cSld>
  <p:clrMap bg1="dk1" tx1="lt1" bg2="dk2" tx2="lt2" accent1="accent1" accent2="accent2" accent3="accent3" accent4="accent4" accent5="accent5" accent6="accent6" hlink="hlink" folHlink="folHlink"/>
  <p:sldLayoutIdLst>
    <p:sldLayoutId id="214749681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4415784"/>
      </p:ext>
    </p:extLst>
  </p:cSld>
  <p:clrMap bg1="dk1" tx1="lt1" bg2="dk2" tx2="lt2" accent1="accent1" accent2="accent2" accent3="accent3" accent4="accent4" accent5="accent5" accent6="accent6" hlink="hlink" folHlink="folHlink"/>
  <p:sldLayoutIdLst>
    <p:sldLayoutId id="214749672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3" r:id="rId1"/>
    <p:sldLayoutId id="214749681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65" r:id="rId1"/>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23913224"/>
      </p:ext>
    </p:extLst>
  </p:cSld>
  <p:clrMap bg1="dk1" tx1="lt1" bg2="dk2" tx2="lt2" accent1="accent1" accent2="accent2" accent3="accent3" accent4="accent4" accent5="accent5" accent6="accent6" hlink="hlink" folHlink="folHlink"/>
  <p:sldLayoutIdLst>
    <p:sldLayoutId id="2147483876" r:id="rId1"/>
    <p:sldLayoutId id="2147483886" r:id="rId2"/>
    <p:sldLayoutId id="2147496815" r:id="rId3"/>
    <p:sldLayoutId id="2147496816"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5"/>
          <a:srcRect l="52412" r="13395"/>
          <a:stretch/>
        </p:blipFill>
        <p:spPr>
          <a:xfrm>
            <a:off x="1" y="0"/>
            <a:ext cx="4168773" cy="6857999"/>
          </a:xfrm>
          <a:prstGeom prst="rect">
            <a:avLst/>
          </a:prstGeom>
        </p:spPr>
      </p:pic>
      <p:pic>
        <p:nvPicPr>
          <p:cNvPr id="12" name="Picture 11" descr="A picture containing blur, night sky&#10;&#10;Description automatically generated">
            <a:extLst>
              <a:ext uri="{FF2B5EF4-FFF2-40B4-BE49-F238E27FC236}">
                <a16:creationId xmlns:a16="http://schemas.microsoft.com/office/drawing/2014/main" id="{12A606C9-CD81-49AE-A916-8B38F39C9AD4}"/>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1810680813"/>
      </p:ext>
    </p:extLst>
  </p:cSld>
  <p:clrMap bg1="dk1" tx1="lt1" bg2="dk2" tx2="lt2" accent1="accent1" accent2="accent2" accent3="accent3" accent4="accent4" accent5="accent5" accent6="accent6" hlink="hlink" folHlink="folHlink"/>
  <p:sldLayoutIdLst>
    <p:sldLayoutId id="2147496480" r:id="rId1"/>
    <p:sldLayoutId id="2147496481" r:id="rId2"/>
    <p:sldLayoutId id="2147496482" r:id="rId3"/>
    <p:sldLayoutId id="2147496483" r:id="rId4"/>
    <p:sldLayoutId id="2147496484" r:id="rId5"/>
    <p:sldLayoutId id="2147496485" r:id="rId6"/>
    <p:sldLayoutId id="2147496486" r:id="rId7"/>
    <p:sldLayoutId id="2147496487" r:id="rId8"/>
    <p:sldLayoutId id="2147496488" r:id="rId9"/>
    <p:sldLayoutId id="2147496489" r:id="rId10"/>
    <p:sldLayoutId id="2147496490" r:id="rId11"/>
    <p:sldLayoutId id="2147496491" r:id="rId12"/>
    <p:sldLayoutId id="2147496492" r:id="rId13"/>
    <p:sldLayoutId id="2147496493" r:id="rId14"/>
    <p:sldLayoutId id="2147496494" r:id="rId15"/>
    <p:sldLayoutId id="2147496495" r:id="rId16"/>
    <p:sldLayoutId id="2147496496" r:id="rId17"/>
    <p:sldLayoutId id="2147496497" r:id="rId18"/>
    <p:sldLayoutId id="2147496498" r:id="rId19"/>
    <p:sldLayoutId id="2147496499" r:id="rId20"/>
    <p:sldLayoutId id="2147496500" r:id="rId21"/>
    <p:sldLayoutId id="2147496501" r:id="rId22"/>
    <p:sldLayoutId id="2147496502" r:id="rId23"/>
    <p:sldLayoutId id="2147496503" r:id="rId24"/>
    <p:sldLayoutId id="2147496504" r:id="rId25"/>
    <p:sldLayoutId id="2147496505" r:id="rId26"/>
    <p:sldLayoutId id="2147496506" r:id="rId27"/>
    <p:sldLayoutId id="2147496507" r:id="rId28"/>
    <p:sldLayoutId id="2147496508" r:id="rId29"/>
    <p:sldLayoutId id="2147496509" r:id="rId30"/>
    <p:sldLayoutId id="2147496510" r:id="rId31"/>
    <p:sldLayoutId id="214749651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hyperlink" Target="https://www.linkedin.com/in/felipe-kenji-chikuji/"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7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learn.microsoft.com/en-us/training/modules/explore-azure-openai/" TargetMode="External"/><Relationship Id="rId3" Type="http://schemas.openxmlformats.org/officeDocument/2006/relationships/hyperlink" Target="https://github.com/openai/openai-cookbook/tree/main/examples" TargetMode="External"/><Relationship Id="rId7" Type="http://schemas.openxmlformats.org/officeDocument/2006/relationships/hyperlink" Target="https://github.com/Azure-Samples/azure-search-openai-demo/" TargetMode="External"/><Relationship Id="rId12" Type="http://schemas.openxmlformats.org/officeDocument/2006/relationships/hyperlink" Target="https://aka.ms/aoai/learn" TargetMode="External"/><Relationship Id="rId2" Type="http://schemas.openxmlformats.org/officeDocument/2006/relationships/notesSlide" Target="../notesSlides/notesSlide16.xml"/><Relationship Id="rId1" Type="http://schemas.openxmlformats.org/officeDocument/2006/relationships/slideLayout" Target="../slideLayouts/slideLayout49.xml"/><Relationship Id="rId6" Type="http://schemas.openxmlformats.org/officeDocument/2006/relationships/hyperlink" Target="https://techcommunity.microsoft.com/t5/ai-applied-ai-blog/revolutionize-your-enterprise-data-with-chatgpt-next-gen-apps-w/ba-p/3762087" TargetMode="External"/><Relationship Id="rId11" Type="http://schemas.openxmlformats.org/officeDocument/2006/relationships/hyperlink" Target="https://aka.ms/oai/access" TargetMode="External"/><Relationship Id="rId5" Type="http://schemas.openxmlformats.org/officeDocument/2006/relationships/hyperlink" Target="https://learn.microsoft.com/en-us/legal/cognitive-services/openai/data-privacy?context=%2Fazure%2Fcognitive-services%2Fopenai%2Fcontext%2Fcontext" TargetMode="External"/><Relationship Id="rId10" Type="http://schemas.openxmlformats.org/officeDocument/2006/relationships/hyperlink" Target="https://azure.microsoft.com/en-us/free/cognitive-services/" TargetMode="External"/><Relationship Id="rId4" Type="http://schemas.openxmlformats.org/officeDocument/2006/relationships/hyperlink" Target="https://learn.microsoft.com/en-us/azure/cognitive-services/cognitive-services-support-options?context=%2Fazure%2Fcognitive-services%2Fopenai%2Fcontext%2Fcontext" TargetMode="External"/><Relationship Id="rId9" Type="http://schemas.openxmlformats.org/officeDocument/2006/relationships/hyperlink" Target="https://learn.microsoft.com/en-us/legal/cognitive-services/openai/transparency-note?context=%2Fazure%2Fcognitive-services%2Fopenai%2Fcontext%2Fcontex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sv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sv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svg"/><Relationship Id="rId23" Type="http://schemas.openxmlformats.org/officeDocument/2006/relationships/image" Target="../media/image60.svg"/><Relationship Id="rId10" Type="http://schemas.openxmlformats.org/officeDocument/2006/relationships/image" Target="../media/image47.sv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5195576-9184-952B-610F-99B145C2E82D}"/>
              </a:ext>
            </a:extLst>
          </p:cNvPr>
          <p:cNvSpPr txBox="1">
            <a:spLocks/>
          </p:cNvSpPr>
          <p:nvPr/>
        </p:nvSpPr>
        <p:spPr>
          <a:xfrm>
            <a:off x="8469311" y="3331077"/>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dirty="0">
                <a:solidFill>
                  <a:srgbClr val="FFFFFF"/>
                </a:solidFill>
              </a:rPr>
              <a:t>Felipe Chikuji</a:t>
            </a:r>
            <a:endParaRPr kumimoji="0" lang="en-US" sz="2200" b="1" i="0" u="none" strike="noStrike" kern="1200" cap="none" spc="0" normalizeH="0" baseline="0" noProof="0" dirty="0">
              <a:ln>
                <a:noFill/>
              </a:ln>
              <a:solidFill>
                <a:srgbClr val="FFFFFF"/>
              </a:solidFill>
              <a:effectLst/>
              <a:uLnTx/>
              <a:uFillTx/>
              <a:latin typeface="Segoe UI"/>
              <a:cs typeface="Segoe UI" pitchFamily="34" charset="0"/>
            </a:endParaRPr>
          </a:p>
        </p:txBody>
      </p:sp>
      <p:pic>
        <p:nvPicPr>
          <p:cNvPr id="7" name="Picture 2">
            <a:extLst>
              <a:ext uri="{FF2B5EF4-FFF2-40B4-BE49-F238E27FC236}">
                <a16:creationId xmlns:a16="http://schemas.microsoft.com/office/drawing/2014/main" id="{1CAC0891-E703-8904-6E66-75976AB72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794553" y="3115903"/>
            <a:ext cx="1385026" cy="1385026"/>
          </a:xfrm>
          <a:prstGeom prst="ellipse">
            <a:avLst/>
          </a:prstGeom>
          <a:solidFill>
            <a:srgbClr val="37B5C2"/>
          </a:solidFill>
          <a:ln w="57150">
            <a:solidFill>
              <a:schemeClr val="bg1"/>
            </a:solidFill>
          </a:ln>
        </p:spPr>
      </p:pic>
      <p:sp>
        <p:nvSpPr>
          <p:cNvPr id="8" name="Text Placeholder 4">
            <a:extLst>
              <a:ext uri="{FF2B5EF4-FFF2-40B4-BE49-F238E27FC236}">
                <a16:creationId xmlns:a16="http://schemas.microsoft.com/office/drawing/2014/main" id="{99F2AF0C-9E02-3331-1B12-2FB4CB0EFC4B}"/>
              </a:ext>
            </a:extLst>
          </p:cNvPr>
          <p:cNvSpPr txBox="1">
            <a:spLocks/>
          </p:cNvSpPr>
          <p:nvPr/>
        </p:nvSpPr>
        <p:spPr>
          <a:xfrm>
            <a:off x="8469310" y="3757136"/>
            <a:ext cx="3341690" cy="98488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solidFill>
                  <a:srgbClr val="FFFFFF"/>
                </a:solidFill>
                <a:cs typeface="Segoe UI"/>
              </a:rPr>
              <a:t>Consultor Senior Dados &amp; IA</a:t>
            </a:r>
          </a:p>
          <a:p>
            <a:pPr lvl="0">
              <a:defRPr/>
            </a:pPr>
            <a:r>
              <a:rPr lang="en-US" sz="1600" dirty="0">
                <a:solidFill>
                  <a:srgbClr val="FFFFFF"/>
                </a:solidFill>
                <a:cs typeface="Segoe UI"/>
              </a:rPr>
              <a:t>Real Impact Brasil</a:t>
            </a:r>
          </a:p>
          <a:p>
            <a:pPr lvl="0">
              <a:defRPr/>
            </a:pPr>
            <a:r>
              <a:rPr kumimoji="0" lang="en-US" sz="1600" b="0" i="0" u="none" strike="noStrike" kern="1200" cap="none" spc="0" normalizeH="0" baseline="0" noProof="0" dirty="0" err="1">
                <a:ln>
                  <a:noFill/>
                </a:ln>
                <a:solidFill>
                  <a:srgbClr val="FFFFFF"/>
                </a:solidFill>
                <a:effectLst/>
                <a:uLnTx/>
                <a:uFillTx/>
                <a:latin typeface="Segoe UI"/>
                <a:cs typeface="Segoe UI"/>
              </a:rPr>
              <a:t>Estudante</a:t>
            </a:r>
            <a:r>
              <a:rPr kumimoji="0" lang="en-US" sz="1600" b="0" i="0" u="none" strike="noStrike" kern="1200" cap="none" spc="0" normalizeH="0" baseline="0" noProof="0" dirty="0">
                <a:ln>
                  <a:noFill/>
                </a:ln>
                <a:solidFill>
                  <a:srgbClr val="FFFFFF"/>
                </a:solidFill>
                <a:effectLst/>
                <a:uLnTx/>
                <a:uFillTx/>
                <a:latin typeface="Segoe UI"/>
                <a:cs typeface="Segoe UI"/>
              </a:rPr>
              <a:t> </a:t>
            </a:r>
            <a:r>
              <a:rPr kumimoji="0" lang="en-US" sz="1600" b="0" i="0" u="none" strike="noStrike" kern="1200" cap="none" spc="0" normalizeH="0" baseline="0" noProof="0" dirty="0" err="1">
                <a:ln>
                  <a:noFill/>
                </a:ln>
                <a:solidFill>
                  <a:srgbClr val="FFFFFF"/>
                </a:solidFill>
                <a:effectLst/>
                <a:uLnTx/>
                <a:uFillTx/>
                <a:latin typeface="Segoe UI"/>
                <a:cs typeface="Segoe UI"/>
              </a:rPr>
              <a:t>Embaixador</a:t>
            </a:r>
            <a:r>
              <a:rPr kumimoji="0" lang="en-US" sz="1600" b="0" i="0" u="none" strike="noStrike" kern="1200" cap="none" spc="0" normalizeH="0" baseline="0" noProof="0" dirty="0">
                <a:ln>
                  <a:noFill/>
                </a:ln>
                <a:solidFill>
                  <a:srgbClr val="FFFFFF"/>
                </a:solidFill>
                <a:effectLst/>
                <a:uLnTx/>
                <a:uFillTx/>
                <a:latin typeface="Segoe UI"/>
                <a:cs typeface="Segoe UI"/>
              </a:rPr>
              <a:t> Microsoft</a:t>
            </a:r>
            <a:br>
              <a:rPr kumimoji="0" lang="en-US" sz="1600" b="0" i="0" u="none" strike="noStrike" kern="1200" cap="none" spc="0" normalizeH="0" baseline="0" noProof="0" dirty="0">
                <a:ln>
                  <a:noFill/>
                </a:ln>
                <a:solidFill>
                  <a:srgbClr val="FFFFFF"/>
                </a:solidFill>
                <a:effectLst/>
                <a:uLnTx/>
                <a:uFillTx/>
                <a:latin typeface="Segoe UI"/>
                <a:cs typeface="Segoe UI"/>
              </a:rPr>
            </a:br>
            <a:r>
              <a:rPr kumimoji="0" lang="en-US" sz="1600" b="0" i="0" u="none" strike="noStrike" kern="1200" cap="none" spc="0" normalizeH="0" baseline="0" noProof="0" dirty="0" err="1">
                <a:ln>
                  <a:noFill/>
                </a:ln>
                <a:solidFill>
                  <a:srgbClr val="FFFFFF"/>
                </a:solidFill>
                <a:effectLst/>
                <a:uLnTx/>
                <a:uFillTx/>
                <a:latin typeface="Segoe UI"/>
                <a:cs typeface="Segoe UI"/>
              </a:rPr>
              <a:t>Microsoft</a:t>
            </a:r>
            <a:r>
              <a:rPr kumimoji="0" lang="en-US" sz="1600" b="0" i="0" u="none" strike="noStrike" kern="1200" cap="none" spc="0" normalizeH="0" baseline="0" noProof="0" dirty="0">
                <a:ln>
                  <a:noFill/>
                </a:ln>
                <a:solidFill>
                  <a:srgbClr val="FFFFFF"/>
                </a:solidFill>
                <a:effectLst/>
                <a:uLnTx/>
                <a:uFillTx/>
                <a:latin typeface="Segoe UI"/>
                <a:cs typeface="Segoe UI"/>
              </a:rPr>
              <a:t> MVP – AI Services</a:t>
            </a:r>
            <a:endParaRPr kumimoji="0" lang="hy-AM" sz="1600" b="0" i="0" u="none" strike="noStrike" kern="1200" cap="none" spc="0" normalizeH="0" baseline="0" noProof="0" dirty="0">
              <a:ln>
                <a:noFill/>
              </a:ln>
              <a:solidFill>
                <a:srgbClr val="FFFFFF"/>
              </a:solidFill>
              <a:effectLst/>
              <a:uLnTx/>
              <a:uFillTx/>
              <a:latin typeface="Segoe UI"/>
              <a:cs typeface="Segoe UI"/>
            </a:endParaRPr>
          </a:p>
        </p:txBody>
      </p:sp>
      <p:pic>
        <p:nvPicPr>
          <p:cNvPr id="4" name="Picture 3">
            <a:extLst>
              <a:ext uri="{FF2B5EF4-FFF2-40B4-BE49-F238E27FC236}">
                <a16:creationId xmlns:a16="http://schemas.microsoft.com/office/drawing/2014/main" id="{9322AFD8-D518-1C6F-A84F-CF5F9F89E2E4}"/>
              </a:ext>
            </a:extLst>
          </p:cNvPr>
          <p:cNvPicPr>
            <a:picLocks noChangeAspect="1"/>
          </p:cNvPicPr>
          <p:nvPr/>
        </p:nvPicPr>
        <p:blipFill>
          <a:blip r:embed="rId4"/>
          <a:stretch>
            <a:fillRect/>
          </a:stretch>
        </p:blipFill>
        <p:spPr>
          <a:xfrm>
            <a:off x="7742906" y="5092672"/>
            <a:ext cx="1709928" cy="1709928"/>
          </a:xfrm>
          <a:prstGeom prst="rect">
            <a:avLst/>
          </a:prstGeom>
        </p:spPr>
      </p:pic>
      <p:sp>
        <p:nvSpPr>
          <p:cNvPr id="10" name="Title 5">
            <a:extLst>
              <a:ext uri="{FF2B5EF4-FFF2-40B4-BE49-F238E27FC236}">
                <a16:creationId xmlns:a16="http://schemas.microsoft.com/office/drawing/2014/main" id="{28157DC8-1EC4-9D85-AD68-9C14BA77DACF}"/>
              </a:ext>
            </a:extLst>
          </p:cNvPr>
          <p:cNvSpPr>
            <a:spLocks noGrp="1"/>
          </p:cNvSpPr>
          <p:nvPr>
            <p:ph type="title"/>
          </p:nvPr>
        </p:nvSpPr>
        <p:spPr>
          <a:xfrm>
            <a:off x="584201" y="2869214"/>
            <a:ext cx="6388101" cy="984885"/>
          </a:xfrm>
        </p:spPr>
        <p:txBody>
          <a:bodyPr/>
          <a:lstStyle/>
          <a:p>
            <a:r>
              <a:rPr lang="pt-BR" dirty="0"/>
              <a:t>IA Generativa</a:t>
            </a:r>
            <a:br>
              <a:rPr lang="pt-BR" dirty="0"/>
            </a:br>
            <a:r>
              <a:rPr lang="pt-BR" sz="2800" dirty="0"/>
              <a:t>Teoria e Prática</a:t>
            </a:r>
            <a:endParaRPr lang="en-US" dirty="0"/>
          </a:p>
        </p:txBody>
      </p:sp>
      <p:pic>
        <p:nvPicPr>
          <p:cNvPr id="13" name="Imagem 12" descr="Interface gráfica do usuário&#10;&#10;Descrição gerada automaticamente">
            <a:extLst>
              <a:ext uri="{FF2B5EF4-FFF2-40B4-BE49-F238E27FC236}">
                <a16:creationId xmlns:a16="http://schemas.microsoft.com/office/drawing/2014/main" id="{A831FF17-9573-22AA-75AE-8B39C8EC1276}"/>
              </a:ext>
            </a:extLst>
          </p:cNvPr>
          <p:cNvPicPr>
            <a:picLocks noChangeAspect="1"/>
          </p:cNvPicPr>
          <p:nvPr/>
        </p:nvPicPr>
        <p:blipFill rotWithShape="1">
          <a:blip r:embed="rId5">
            <a:extLst>
              <a:ext uri="{28A0092B-C50C-407E-A947-70E740481C1C}">
                <a14:useLocalDpi xmlns:a14="http://schemas.microsoft.com/office/drawing/2010/main" val="0"/>
              </a:ext>
            </a:extLst>
          </a:blip>
          <a:srcRect l="31562" r="36875"/>
          <a:stretch/>
        </p:blipFill>
        <p:spPr>
          <a:xfrm>
            <a:off x="9434546" y="4829526"/>
            <a:ext cx="2671729" cy="2116221"/>
          </a:xfrm>
          <a:prstGeom prst="rect">
            <a:avLst/>
          </a:prstGeom>
        </p:spPr>
      </p:pic>
      <p:sp>
        <p:nvSpPr>
          <p:cNvPr id="14" name="CaixaDeTexto 13">
            <a:extLst>
              <a:ext uri="{FF2B5EF4-FFF2-40B4-BE49-F238E27FC236}">
                <a16:creationId xmlns:a16="http://schemas.microsoft.com/office/drawing/2014/main" id="{C40342C3-35F2-B974-1521-122BCD043C81}"/>
              </a:ext>
            </a:extLst>
          </p:cNvPr>
          <p:cNvSpPr txBox="1"/>
          <p:nvPr/>
        </p:nvSpPr>
        <p:spPr>
          <a:xfrm>
            <a:off x="4271304" y="6369386"/>
            <a:ext cx="3282437" cy="307777"/>
          </a:xfrm>
          <a:prstGeom prst="rect">
            <a:avLst/>
          </a:prstGeom>
          <a:noFill/>
        </p:spPr>
        <p:txBody>
          <a:bodyPr wrap="none" lIns="0" tIns="0" rIns="0" bIns="0" rtlCol="0">
            <a:spAutoFit/>
          </a:bodyPr>
          <a:lstStyle/>
          <a:p>
            <a:pPr algn="l"/>
            <a:r>
              <a:rPr lang="pt-BR" sz="2000" dirty="0">
                <a:solidFill>
                  <a:srgbClr val="191919"/>
                </a:solidFill>
                <a:hlinkClick r:id="rId6">
                  <a:extLst>
                    <a:ext uri="{A12FA001-AC4F-418D-AE19-62706E023703}">
                      <ahyp:hlinkClr xmlns:ahyp="http://schemas.microsoft.com/office/drawing/2018/hyperlinkcolor" val="tx"/>
                    </a:ext>
                  </a:extLst>
                </a:hlinkClick>
              </a:rPr>
              <a:t>Felipe Kenji Chikuji | LinkedIn</a:t>
            </a:r>
            <a:endParaRPr lang="pt-BR" sz="2000" dirty="0">
              <a:solidFill>
                <a:srgbClr val="191919"/>
              </a:solidFill>
            </a:endParaRPr>
          </a:p>
        </p:txBody>
      </p:sp>
      <p:pic>
        <p:nvPicPr>
          <p:cNvPr id="9" name="Imagem 8">
            <a:extLst>
              <a:ext uri="{FF2B5EF4-FFF2-40B4-BE49-F238E27FC236}">
                <a16:creationId xmlns:a16="http://schemas.microsoft.com/office/drawing/2014/main" id="{072DD51C-6EFE-81F6-5873-EE85CAEBB6CC}"/>
              </a:ext>
            </a:extLst>
          </p:cNvPr>
          <p:cNvPicPr>
            <a:picLocks noChangeAspect="1"/>
          </p:cNvPicPr>
          <p:nvPr/>
        </p:nvPicPr>
        <p:blipFill rotWithShape="1">
          <a:blip r:embed="rId7"/>
          <a:srcRect t="1922"/>
          <a:stretch/>
        </p:blipFill>
        <p:spPr>
          <a:xfrm>
            <a:off x="10402177" y="6222436"/>
            <a:ext cx="503948" cy="494263"/>
          </a:xfrm>
          <a:prstGeom prst="rect">
            <a:avLst/>
          </a:prstGeom>
        </p:spPr>
      </p:pic>
    </p:spTree>
    <p:extLst>
      <p:ext uri="{BB962C8B-B14F-4D97-AF65-F5344CB8AC3E}">
        <p14:creationId xmlns:p14="http://schemas.microsoft.com/office/powerpoint/2010/main" val="37812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Chat GPT-3.5</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9308B75C-3130-8F05-DFEC-C96DD55E6C05}"/>
              </a:ext>
            </a:extLst>
          </p:cNvPr>
          <p:cNvPicPr>
            <a:picLocks noChangeAspect="1"/>
          </p:cNvPicPr>
          <p:nvPr/>
        </p:nvPicPr>
        <p:blipFill>
          <a:blip r:embed="rId3"/>
          <a:stretch>
            <a:fillRect/>
          </a:stretch>
        </p:blipFill>
        <p:spPr>
          <a:xfrm>
            <a:off x="2597290" y="1361173"/>
            <a:ext cx="6997419" cy="5106612"/>
          </a:xfrm>
          <a:prstGeom prst="rect">
            <a:avLst/>
          </a:prstGeom>
        </p:spPr>
      </p:pic>
    </p:spTree>
    <p:extLst>
      <p:ext uri="{BB962C8B-B14F-4D97-AF65-F5344CB8AC3E}">
        <p14:creationId xmlns:p14="http://schemas.microsoft.com/office/powerpoint/2010/main" val="3003572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Bing Chat</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C30EC9AA-6300-8A89-F524-8E7B5300FB08}"/>
              </a:ext>
            </a:extLst>
          </p:cNvPr>
          <p:cNvPicPr>
            <a:picLocks noChangeAspect="1"/>
          </p:cNvPicPr>
          <p:nvPr/>
        </p:nvPicPr>
        <p:blipFill>
          <a:blip r:embed="rId3"/>
          <a:stretch>
            <a:fillRect/>
          </a:stretch>
        </p:blipFill>
        <p:spPr>
          <a:xfrm>
            <a:off x="506970" y="1941217"/>
            <a:ext cx="4779732" cy="3662340"/>
          </a:xfrm>
          <a:prstGeom prst="rect">
            <a:avLst/>
          </a:prstGeom>
        </p:spPr>
      </p:pic>
      <p:pic>
        <p:nvPicPr>
          <p:cNvPr id="3" name="Picture 2">
            <a:extLst>
              <a:ext uri="{FF2B5EF4-FFF2-40B4-BE49-F238E27FC236}">
                <a16:creationId xmlns:a16="http://schemas.microsoft.com/office/drawing/2014/main" id="{FE3E9435-F2FB-4310-47D9-38397ACBC084}"/>
              </a:ext>
            </a:extLst>
          </p:cNvPr>
          <p:cNvPicPr>
            <a:picLocks noChangeAspect="1"/>
          </p:cNvPicPr>
          <p:nvPr/>
        </p:nvPicPr>
        <p:blipFill>
          <a:blip r:embed="rId4"/>
          <a:stretch>
            <a:fillRect/>
          </a:stretch>
        </p:blipFill>
        <p:spPr>
          <a:xfrm>
            <a:off x="5402315" y="1353306"/>
            <a:ext cx="6542664" cy="4954755"/>
          </a:xfrm>
          <a:prstGeom prst="rect">
            <a:avLst/>
          </a:prstGeom>
        </p:spPr>
      </p:pic>
    </p:spTree>
    <p:extLst>
      <p:ext uri="{BB962C8B-B14F-4D97-AF65-F5344CB8AC3E}">
        <p14:creationId xmlns:p14="http://schemas.microsoft.com/office/powerpoint/2010/main" val="35143503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Chat GPT 4 + Web Browsing</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814D2AE0-2118-09E0-C2D6-70857996B91B}"/>
              </a:ext>
            </a:extLst>
          </p:cNvPr>
          <p:cNvPicPr>
            <a:picLocks noChangeAspect="1"/>
          </p:cNvPicPr>
          <p:nvPr/>
        </p:nvPicPr>
        <p:blipFill>
          <a:blip r:embed="rId3"/>
          <a:stretch>
            <a:fillRect/>
          </a:stretch>
        </p:blipFill>
        <p:spPr>
          <a:xfrm>
            <a:off x="506971" y="1304391"/>
            <a:ext cx="6194889" cy="4249386"/>
          </a:xfrm>
          <a:prstGeom prst="rect">
            <a:avLst/>
          </a:prstGeom>
        </p:spPr>
      </p:pic>
      <p:pic>
        <p:nvPicPr>
          <p:cNvPr id="5" name="Picture 4">
            <a:extLst>
              <a:ext uri="{FF2B5EF4-FFF2-40B4-BE49-F238E27FC236}">
                <a16:creationId xmlns:a16="http://schemas.microsoft.com/office/drawing/2014/main" id="{FFBF7BC2-DABE-FD2F-9EB7-769C8AFDBC97}"/>
              </a:ext>
            </a:extLst>
          </p:cNvPr>
          <p:cNvPicPr>
            <a:picLocks noChangeAspect="1"/>
          </p:cNvPicPr>
          <p:nvPr/>
        </p:nvPicPr>
        <p:blipFill>
          <a:blip r:embed="rId4"/>
          <a:stretch>
            <a:fillRect/>
          </a:stretch>
        </p:blipFill>
        <p:spPr>
          <a:xfrm>
            <a:off x="6931819" y="1292776"/>
            <a:ext cx="4351971" cy="2000458"/>
          </a:xfrm>
          <a:prstGeom prst="rect">
            <a:avLst/>
          </a:prstGeom>
        </p:spPr>
      </p:pic>
      <p:pic>
        <p:nvPicPr>
          <p:cNvPr id="10" name="Picture 9">
            <a:extLst>
              <a:ext uri="{FF2B5EF4-FFF2-40B4-BE49-F238E27FC236}">
                <a16:creationId xmlns:a16="http://schemas.microsoft.com/office/drawing/2014/main" id="{3932043D-8594-CC17-99C2-412BE87B78F2}"/>
              </a:ext>
            </a:extLst>
          </p:cNvPr>
          <p:cNvPicPr>
            <a:picLocks noChangeAspect="1"/>
          </p:cNvPicPr>
          <p:nvPr/>
        </p:nvPicPr>
        <p:blipFill>
          <a:blip r:embed="rId5"/>
          <a:stretch>
            <a:fillRect/>
          </a:stretch>
        </p:blipFill>
        <p:spPr>
          <a:xfrm>
            <a:off x="6931819" y="3429000"/>
            <a:ext cx="4351971" cy="2816631"/>
          </a:xfrm>
          <a:prstGeom prst="rect">
            <a:avLst/>
          </a:prstGeom>
        </p:spPr>
      </p:pic>
    </p:spTree>
    <p:extLst>
      <p:ext uri="{BB962C8B-B14F-4D97-AF65-F5344CB8AC3E}">
        <p14:creationId xmlns:p14="http://schemas.microsoft.com/office/powerpoint/2010/main" val="2118022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344062"/>
            <a:chOff x="2203537" y="1713643"/>
            <a:chExt cx="3267809" cy="2344062"/>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1200329"/>
            </a:xfrm>
            <a:prstGeom prst="rect">
              <a:avLst/>
            </a:prstGeom>
            <a:noFill/>
            <a:ln>
              <a:noFill/>
            </a:ln>
          </p:spPr>
          <p:txBody>
            <a:bodyPr wrap="square" rtlCol="0">
              <a:spAutoFit/>
            </a:bodyPr>
            <a:lstStyle/>
            <a:p>
              <a:pPr lvl="0" algn="ctr" defTabSz="457200">
                <a:defRPr/>
              </a:pPr>
              <a:r>
                <a:rPr lang="pt-BR" i="1" dirty="0">
                  <a:solidFill>
                    <a:srgbClr val="FFFFFF"/>
                  </a:solidFill>
                  <a:latin typeface="Segoe UI "/>
                </a:rPr>
                <a:t>Garantir que a inteligência artificial geral (AGI) beneficie a humanidade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653362"/>
            <a:chOff x="6117102" y="1475679"/>
            <a:chExt cx="3931955" cy="2653362"/>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1200329"/>
            </a:xfrm>
            <a:prstGeom prst="rect">
              <a:avLst/>
            </a:prstGeom>
            <a:noFill/>
            <a:ln>
              <a:noFill/>
            </a:ln>
          </p:spPr>
          <p:txBody>
            <a:bodyPr wrap="square" rtlCol="0">
              <a:spAutoFit/>
            </a:bodyPr>
            <a:lstStyle/>
            <a:p>
              <a:pPr lvl="0" algn="ctr" defTabSz="457200">
                <a:defRPr/>
              </a:pPr>
              <a:r>
                <a:rPr lang="pt-BR" i="1" dirty="0">
                  <a:solidFill>
                    <a:srgbClr val="FFFFFF"/>
                  </a:solidFill>
                  <a:latin typeface="Segoe UI "/>
                </a:rPr>
                <a:t>Capacitar cada pessoa e organização do planeta para alcançar mais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ts val="600"/>
              </a:spcAft>
              <a:defRPr/>
            </a:pPr>
            <a:r>
              <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rPr>
              <a:t>GPT-3.5</a:t>
            </a:r>
            <a:r>
              <a:rPr lang="en-US" sz="1400" dirty="0">
                <a:solidFill>
                  <a:srgbClr val="FFFFFF"/>
                </a:solidFill>
                <a:latin typeface="Segoe UI Semibold"/>
                <a:cs typeface="Segoe UI" pitchFamily="34" charset="0"/>
              </a:rPr>
              <a:t>/</a:t>
            </a:r>
            <a:r>
              <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rPr>
              <a:t>GPT-4</a:t>
            </a:r>
            <a:r>
              <a:rPr lang="en-US" sz="1400" dirty="0">
                <a:solidFill>
                  <a:srgbClr val="FFFFFF"/>
                </a:solidFill>
                <a:latin typeface="Segoe UI Semibold"/>
                <a:cs typeface="Segoe UI" pitchFamily="34" charset="0"/>
              </a:rPr>
              <a:t>/ GPT-4o</a:t>
            </a:r>
            <a:endPar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endParaRP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Texto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Conversação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Código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a:t>
            </a: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Imagens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sz="1200" dirty="0">
                  <a:solidFill>
                    <a:srgbClr val="FFFFFF"/>
                  </a:solidFill>
                  <a:latin typeface="Roboto Mono" panose="020B0604020202020204" pitchFamily="49" charset="0"/>
                </a:rPr>
                <a:t>Escreva um slogan para uma sorveteria.</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74102"/>
            <a:chOff x="4354693" y="1869744"/>
            <a:chExt cx="3635565" cy="2774102"/>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5699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a:p>
              <a:pPr lvl="0">
                <a:defRPr/>
              </a:pPr>
              <a:r>
                <a:rPr lang="pt-BR" sz="1200" dirty="0">
                  <a:solidFill>
                    <a:srgbClr val="FFFFFF"/>
                  </a:solidFill>
                  <a:latin typeface="Roboto Mono" panose="020B0604020202020204" pitchFamily="49" charset="0"/>
                </a:rPr>
                <a:t>Criar uma consulta SQL para todos os clientes no Texas chamada Jane 
consulta </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993944"/>
            <a:chOff x="8127793" y="1869744"/>
            <a:chExt cx="3480801" cy="1993944"/>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78510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dirty="0"/>
                <a:t>Uma bola de fogo com cores vibrantes para mostrar a velocidade da inovação em nossa empresa de mídia e entretenimento
</a:t>
              </a:r>
              <a:endParaRPr kumimoji="0" lang="en-US"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0" y="3470912"/>
              <a:ext cx="3397188"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defRPr/>
              </a:pPr>
              <a:r>
                <a:rPr lang="en-US" sz="1400" dirty="0" err="1">
                  <a:solidFill>
                    <a:srgbClr val="FFFFFF"/>
                  </a:solidFill>
                  <a:latin typeface="Roboto Mono" panose="020B0604020202020204" pitchFamily="49" charset="0"/>
                </a:rPr>
                <a:t>Servimos</a:t>
              </a:r>
              <a:r>
                <a:rPr lang="en-US" sz="1400" dirty="0">
                  <a:solidFill>
                    <a:srgbClr val="FFFFFF"/>
                  </a:solidFill>
                  <a:latin typeface="Roboto Mono" panose="020B0604020202020204" pitchFamily="49" charset="0"/>
                </a:rPr>
                <a:t> </a:t>
              </a:r>
              <a:r>
                <a:rPr lang="en-US" sz="1400" dirty="0" err="1">
                  <a:solidFill>
                    <a:srgbClr val="FFFFFF"/>
                  </a:solidFill>
                  <a:latin typeface="Roboto Mono" panose="020B0604020202020204" pitchFamily="49" charset="0"/>
                </a:rPr>
                <a:t>sorrisos</a:t>
              </a:r>
              <a:r>
                <a:rPr lang="en-US" sz="1400" dirty="0">
                  <a:solidFill>
                    <a:srgbClr val="FFFFFF"/>
                  </a:solidFill>
                  <a:latin typeface="Roboto Mono" panose="020B0604020202020204" pitchFamily="49" charset="0"/>
                </a:rPr>
                <a:t> com </a:t>
              </a:r>
              <a:r>
                <a:rPr lang="en-US" sz="1400" dirty="0" err="1">
                  <a:solidFill>
                    <a:srgbClr val="FFFFFF"/>
                  </a:solidFill>
                  <a:latin typeface="Roboto Mono" panose="020B0604020202020204" pitchFamily="49" charset="0"/>
                </a:rPr>
                <a:t>cada</a:t>
              </a:r>
              <a:r>
                <a:rPr lang="en-US" sz="1400" dirty="0">
                  <a:solidFill>
                    <a:srgbClr val="FFFFFF"/>
                  </a:solidFill>
                  <a:latin typeface="Roboto Mono" panose="020B0604020202020204" pitchFamily="49" charset="0"/>
                </a:rPr>
                <a:t> concha</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86704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sz="1100" dirty="0">
                  <a:solidFill>
                    <a:srgbClr val="FFFFFF"/>
                  </a:solidFill>
                  <a:latin typeface="Roboto Mono" panose="020B0604020202020204" pitchFamily="49" charset="0"/>
                </a:rPr>
                <a:t>Estou tendo problemas para ligar meu Xbox.</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1195241"/>
            <a:chOff x="581593" y="3254043"/>
            <a:chExt cx="3635565" cy="3736988"/>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34642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spcBef>
                  <a:spcPts val="600"/>
                </a:spcBef>
                <a:defRPr/>
              </a:pPr>
              <a:r>
                <a:rPr lang="pt-BR" sz="1200" dirty="0">
                  <a:solidFill>
                    <a:srgbClr val="FFFFFF"/>
                  </a:solidFill>
                  <a:latin typeface="Roboto Mono" panose="020B0604020202020204" pitchFamily="49" charset="0"/>
                </a:rPr>
                <a:t>Há algumas coisas que você pode tentar solucionar esse problema ... ...
</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5"/>
            <a:ext cx="2743199" cy="1484095"/>
            <a:chOff x="581591" y="1869744"/>
            <a:chExt cx="4254530" cy="1530644"/>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3966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a:defRPr/>
              </a:pPr>
              <a:r>
                <a:rPr lang="pt-BR" sz="1100" dirty="0">
                  <a:solidFill>
                    <a:srgbClr val="FFFFFF"/>
                  </a:solidFill>
                  <a:latin typeface="Roboto Mono" panose="020B0604020202020204" pitchFamily="49" charset="0"/>
                </a:rPr>
                <a:t>Obrigado! Deu certo. Quais jogos você recomenda para o meu filho de 14 anos?
</a:t>
              </a:r>
              <a:endParaRPr lang="en-US" sz="1100" dirty="0">
                <a:solidFill>
                  <a:srgbClr val="FFFFFF"/>
                </a:solidFill>
                <a:latin typeface="Roboto Mono" panose="020B0604020202020204" pitchFamily="49" charset="0"/>
              </a:endParaRP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53909"/>
            <a:chOff x="581593" y="3512868"/>
            <a:chExt cx="3651540" cy="3019797"/>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27768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spcBef>
                  <a:spcPts val="600"/>
                </a:spcBef>
                <a:defRPr/>
              </a:pPr>
              <a:r>
                <a:rPr lang="pt-BR" sz="1100" dirty="0">
                  <a:solidFill>
                    <a:srgbClr val="FFFFFF"/>
                  </a:solidFill>
                  <a:latin typeface="Roboto Mono" panose="020B0604020202020204" pitchFamily="49" charset="0"/>
                </a:rPr>
                <a:t>Aqui estão alguns jogos que você pode considerar: ...
</a:t>
              </a:r>
              <a:endParaRPr lang="en-US" sz="1100" dirty="0">
                <a:solidFill>
                  <a:srgbClr val="FFFFFF"/>
                </a:solidFill>
                <a:latin typeface="Roboto Mono" panose="020B0604020202020204" pitchFamily="49" charset="0"/>
              </a:endParaRP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211903" y="206042"/>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096000" y="176177"/>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161392" y="215389"/>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323586" y="55194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323586" y="1069856"/>
            <a:ext cx="2177696" cy="800050"/>
            <a:chOff x="581593" y="3254043"/>
            <a:chExt cx="3635565" cy="1432350"/>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581593" y="3501699"/>
              <a:ext cx="3635565" cy="11846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Texto</a:t>
              </a:r>
              <a:r>
                <a:rPr lang="en-US" sz="1400" dirty="0">
                  <a:solidFill>
                    <a:srgbClr val="FFFFFF"/>
                  </a:solidFill>
                  <a:latin typeface="Roboto Mono" panose="020B0604020202020204" pitchFamily="49" charset="0"/>
                </a:rPr>
                <a:t>
</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187119" y="5740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187119" y="1096606"/>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581593" y="3563590"/>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Conversação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341006" y="551945"/>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349914" y="1096606"/>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Código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419757" y="6022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 </a:t>
            </a: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419757" y="1096606"/>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Imagens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2.22222E-6 L 8.33333E-7 0.01806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8.33333E-7 4.44444E-6 L 8.33333E-7 0.01805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8.33333E-7 -2.59259E-6 L -8.33333E-7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8.33333E-7 -1.11111E-6 L -8.33333E-7 0.01806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6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2.08333E-7 -3.7037E-7 L -2.08333E-7 0.01806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4.16667E-6 4.44444E-6 L 4.16667E-6 0.01805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4.16667E-6 -2.96296E-6 L 4.16667E-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8.33333E-7 3.7037E-6 L -8.33333E-7 0.01805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8.33333E-7 4.07407E-6 L -8.33333E-7 0.01805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2449239"/>
            <a:ext cx="7511587" cy="1107996"/>
          </a:xfrm>
        </p:spPr>
        <p:txBody>
          <a:bodyPr/>
          <a:lstStyle/>
          <a:p>
            <a:r>
              <a:rPr lang="pt-BR" sz="3600" dirty="0">
                <a:gradFill flip="none" rotWithShape="1">
                  <a:gsLst>
                    <a:gs pos="100000">
                      <a:srgbClr val="CD98D0"/>
                    </a:gs>
                    <a:gs pos="0">
                      <a:srgbClr val="8DC8E8"/>
                    </a:gs>
                  </a:gsLst>
                  <a:lin ang="2700000" scaled="1"/>
                  <a:tileRect/>
                </a:gradFill>
                <a:cs typeface="Segoe UI"/>
              </a:rPr>
              <a:t>Use a IA com responsabilidade</a:t>
            </a:r>
            <a:r>
              <a:rPr lang="en-US" sz="3600" dirty="0">
                <a:gradFill flip="none" rotWithShape="1">
                  <a:gsLst>
                    <a:gs pos="100000">
                      <a:srgbClr val="CD98D0"/>
                    </a:gs>
                    <a:gs pos="0">
                      <a:srgbClr val="8DC8E8"/>
                    </a:gs>
                  </a:gsLst>
                  <a:lin ang="2700000" scaled="1"/>
                  <a:tileRect/>
                </a:gradFill>
                <a:latin typeface="Segoe UI Semibold"/>
                <a:cs typeface="Segoe UI"/>
              </a:rPr>
              <a:t>:</a:t>
            </a:r>
            <a:br>
              <a:rPr lang="en-US" sz="3600" dirty="0">
                <a:gradFill flip="none" rotWithShape="1">
                  <a:gsLst>
                    <a:gs pos="100000">
                      <a:srgbClr val="CD98D0"/>
                    </a:gs>
                    <a:gs pos="0">
                      <a:srgbClr val="8DC8E8"/>
                    </a:gs>
                  </a:gsLst>
                  <a:lin ang="2700000" scaled="1"/>
                  <a:tileRect/>
                </a:gradFill>
                <a:latin typeface="Segoe UI Semibold"/>
                <a:cs typeface="Segoe UI"/>
              </a:rPr>
            </a:br>
            <a:r>
              <a:rPr lang="en-US" sz="3600" dirty="0" err="1">
                <a:gradFill flip="none" rotWithShape="1">
                  <a:gsLst>
                    <a:gs pos="100000">
                      <a:srgbClr val="CD98D0"/>
                    </a:gs>
                    <a:gs pos="0">
                      <a:srgbClr val="8DC8E8"/>
                    </a:gs>
                  </a:gsLst>
                  <a:lin ang="2700000" scaled="1"/>
                  <a:tileRect/>
                </a:gradFill>
                <a:cs typeface="Segoe UI"/>
              </a:rPr>
              <a:t>implicações</a:t>
            </a:r>
            <a:r>
              <a:rPr lang="en-US" sz="3600" dirty="0">
                <a:gradFill flip="none" rotWithShape="1">
                  <a:gsLst>
                    <a:gs pos="100000">
                      <a:srgbClr val="CD98D0"/>
                    </a:gs>
                    <a:gs pos="0">
                      <a:srgbClr val="8DC8E8"/>
                    </a:gs>
                  </a:gsLst>
                  <a:lin ang="2700000" scaled="1"/>
                  <a:tileRect/>
                </a:gradFill>
                <a:cs typeface="Segoe UI"/>
              </a:rPr>
              <a:t> </a:t>
            </a:r>
            <a:r>
              <a:rPr lang="en-US" sz="3600" dirty="0" err="1">
                <a:gradFill flip="none" rotWithShape="1">
                  <a:gsLst>
                    <a:gs pos="100000">
                      <a:srgbClr val="CD98D0"/>
                    </a:gs>
                    <a:gs pos="0">
                      <a:srgbClr val="8DC8E8"/>
                    </a:gs>
                  </a:gsLst>
                  <a:lin ang="2700000" scaled="1"/>
                  <a:tileRect/>
                </a:gradFill>
                <a:cs typeface="Segoe UI"/>
              </a:rPr>
              <a:t>sociais</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347623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Não humanize a IA!
</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8564A8A-B6F9-AEDC-4C66-C699432B2940}"/>
              </a:ext>
            </a:extLst>
          </p:cNvPr>
          <p:cNvSpPr txBox="1"/>
          <p:nvPr/>
        </p:nvSpPr>
        <p:spPr>
          <a:xfrm>
            <a:off x="506970" y="5471430"/>
            <a:ext cx="10648705" cy="984885"/>
          </a:xfrm>
          <a:prstGeom prst="rect">
            <a:avLst/>
          </a:prstGeom>
          <a:noFill/>
        </p:spPr>
        <p:txBody>
          <a:bodyPr wrap="square" lIns="0" tIns="0" rIns="0" bIns="0" rtlCol="0">
            <a:spAutoFit/>
          </a:bodyPr>
          <a:lstStyle/>
          <a:p>
            <a:pPr algn="l"/>
            <a:endParaRPr lang="en-US" sz="3600" dirty="0">
              <a:gradFill>
                <a:gsLst>
                  <a:gs pos="2917">
                    <a:schemeClr val="tx1"/>
                  </a:gs>
                  <a:gs pos="30000">
                    <a:schemeClr val="tx1"/>
                  </a:gs>
                </a:gsLst>
                <a:lin ang="5400000" scaled="0"/>
              </a:gradFill>
            </a:endParaRPr>
          </a:p>
          <a:p>
            <a:r>
              <a:rPr lang="pt-BR" sz="2800" dirty="0">
                <a:gradFill>
                  <a:gsLst>
                    <a:gs pos="2917">
                      <a:schemeClr val="tx1"/>
                    </a:gs>
                    <a:gs pos="30000">
                      <a:schemeClr val="tx1"/>
                    </a:gs>
                  </a:gsLst>
                  <a:lin ang="5400000" scaled="0"/>
                </a:gradFill>
              </a:rPr>
              <a:t>Certifique-se sempre de usar a saída de IA de forma </a:t>
            </a:r>
            <a:r>
              <a:rPr lang="pt-BR" sz="2800" b="1" dirty="0">
                <a:gradFill>
                  <a:gsLst>
                    <a:gs pos="2917">
                      <a:schemeClr val="tx1"/>
                    </a:gs>
                    <a:gs pos="30000">
                      <a:schemeClr val="tx1"/>
                    </a:gs>
                  </a:gsLst>
                  <a:lin ang="5400000" scaled="0"/>
                </a:gradFill>
              </a:rPr>
              <a:t>responsável</a:t>
            </a:r>
            <a:r>
              <a:rPr lang="en-US" sz="2800" dirty="0">
                <a:gradFill>
                  <a:gsLst>
                    <a:gs pos="2917">
                      <a:schemeClr val="tx1"/>
                    </a:gs>
                    <a:gs pos="30000">
                      <a:schemeClr val="tx1"/>
                    </a:gs>
                  </a:gsLst>
                  <a:lin ang="5400000" scaled="0"/>
                </a:gradFill>
              </a:rPr>
              <a:t>.</a:t>
            </a:r>
          </a:p>
        </p:txBody>
      </p:sp>
      <p:pic>
        <p:nvPicPr>
          <p:cNvPr id="4" name="Picture 3" descr="A pair of black headphones&#10;&#10;Description automatically generated with low confidence">
            <a:extLst>
              <a:ext uri="{FF2B5EF4-FFF2-40B4-BE49-F238E27FC236}">
                <a16:creationId xmlns:a16="http://schemas.microsoft.com/office/drawing/2014/main" id="{7F179838-AF5A-7370-51B1-72550537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502" y="962584"/>
            <a:ext cx="3424222" cy="3424222"/>
          </a:xfrm>
          <a:prstGeom prst="flowChartConnector">
            <a:avLst/>
          </a:prstGeom>
        </p:spPr>
      </p:pic>
      <p:sp>
        <p:nvSpPr>
          <p:cNvPr id="5" name="TextBox 4">
            <a:extLst>
              <a:ext uri="{FF2B5EF4-FFF2-40B4-BE49-F238E27FC236}">
                <a16:creationId xmlns:a16="http://schemas.microsoft.com/office/drawing/2014/main" id="{F9D59427-E0D0-C668-F4FC-0293A18A5E37}"/>
              </a:ext>
            </a:extLst>
          </p:cNvPr>
          <p:cNvSpPr txBox="1"/>
          <p:nvPr/>
        </p:nvSpPr>
        <p:spPr>
          <a:xfrm>
            <a:off x="8848121" y="4555392"/>
            <a:ext cx="2877032" cy="246221"/>
          </a:xfrm>
          <a:prstGeom prst="rect">
            <a:avLst/>
          </a:prstGeom>
          <a:noFill/>
        </p:spPr>
        <p:txBody>
          <a:bodyPr wrap="square" lIns="0" tIns="0" rIns="0" bIns="0" rtlCol="0">
            <a:spAutoFit/>
          </a:bodyPr>
          <a:lstStyle/>
          <a:p>
            <a:pPr algn="ctr"/>
            <a:r>
              <a:rPr lang="en-US" sz="1600" i="1">
                <a:solidFill>
                  <a:schemeClr val="accent6"/>
                </a:solidFill>
              </a:rPr>
              <a:t>Image created by DALL E2</a:t>
            </a:r>
          </a:p>
        </p:txBody>
      </p:sp>
      <p:sp>
        <p:nvSpPr>
          <p:cNvPr id="3" name="TextBox 2">
            <a:extLst>
              <a:ext uri="{FF2B5EF4-FFF2-40B4-BE49-F238E27FC236}">
                <a16:creationId xmlns:a16="http://schemas.microsoft.com/office/drawing/2014/main" id="{CCA467FF-0C8B-03E6-07EF-D63B9449FC94}"/>
              </a:ext>
            </a:extLst>
          </p:cNvPr>
          <p:cNvSpPr txBox="1"/>
          <p:nvPr/>
        </p:nvSpPr>
        <p:spPr>
          <a:xfrm>
            <a:off x="599651" y="1181695"/>
            <a:ext cx="3219995" cy="2516523"/>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não é:</a:t>
            </a:r>
          </a:p>
          <a:p>
            <a:pPr marL="457200" indent="-457200">
              <a:lnSpc>
                <a:spcPct val="150000"/>
              </a:lnSpc>
              <a:buFont typeface="Courier New" panose="02070309020205020404" pitchFamily="49" charset="0"/>
              <a:buChar char="o"/>
            </a:pPr>
            <a:r>
              <a:rPr lang="en-US" sz="2400" b="1" dirty="0" err="1">
                <a:gradFill>
                  <a:gsLst>
                    <a:gs pos="2917">
                      <a:schemeClr val="tx1"/>
                    </a:gs>
                    <a:gs pos="30000">
                      <a:schemeClr val="tx1"/>
                    </a:gs>
                  </a:gsLst>
                  <a:lin ang="5400000" scaled="0"/>
                </a:gradFill>
              </a:rPr>
              <a:t>Inteligente</a:t>
            </a:r>
            <a:endParaRPr lang="en-US" sz="2400" b="1" dirty="0">
              <a:gradFill>
                <a:gsLst>
                  <a:gs pos="2917">
                    <a:schemeClr val="tx1"/>
                  </a:gs>
                  <a:gs pos="30000">
                    <a:schemeClr val="tx1"/>
                  </a:gs>
                </a:gsLst>
                <a:lin ang="5400000" scaled="0"/>
              </a:gradFill>
            </a:endParaRPr>
          </a:p>
          <a:p>
            <a:pPr marL="457200" indent="-457200">
              <a:lnSpc>
                <a:spcPct val="150000"/>
              </a:lnSpc>
              <a:buFont typeface="Courier New" panose="02070309020205020404" pitchFamily="49" charset="0"/>
              <a:buChar char="o"/>
            </a:pPr>
            <a:r>
              <a:rPr lang="en-US" sz="2400" b="1" dirty="0" err="1">
                <a:gradFill>
                  <a:gsLst>
                    <a:gs pos="2917">
                      <a:schemeClr val="tx1"/>
                    </a:gs>
                    <a:gs pos="30000">
                      <a:schemeClr val="tx1"/>
                    </a:gs>
                  </a:gsLst>
                  <a:lin ang="5400000" scaled="0"/>
                </a:gradFill>
              </a:rPr>
              <a:t>Determinística</a:t>
            </a:r>
            <a:endParaRPr lang="en-US" sz="2400" b="1"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E281140-0CAF-6D6C-8042-253A5CD9D547}"/>
              </a:ext>
            </a:extLst>
          </p:cNvPr>
          <p:cNvSpPr txBox="1"/>
          <p:nvPr/>
        </p:nvSpPr>
        <p:spPr>
          <a:xfrm>
            <a:off x="3994561" y="1181695"/>
            <a:ext cx="4377795" cy="4189993"/>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não pode:</a:t>
            </a:r>
          </a:p>
          <a:p>
            <a:pPr marL="457200" indent="-457200">
              <a:lnSpc>
                <a:spcPct val="150000"/>
              </a:lnSpc>
              <a:buFont typeface="Courier New" panose="02070309020205020404" pitchFamily="49" charset="0"/>
              <a:buChar char="o"/>
            </a:pPr>
            <a:r>
              <a:rPr lang="en-US" sz="2000" b="1" dirty="0">
                <a:gradFill>
                  <a:gsLst>
                    <a:gs pos="2917">
                      <a:schemeClr val="tx1"/>
                    </a:gs>
                    <a:gs pos="30000">
                      <a:schemeClr val="tx1"/>
                    </a:gs>
                  </a:gsLst>
                  <a:lin ang="5400000" scaled="0"/>
                </a:gradFill>
              </a:rPr>
              <a:t>Entender </a:t>
            </a:r>
            <a:r>
              <a:rPr lang="en-US" sz="2000" b="1" dirty="0" err="1">
                <a:gradFill>
                  <a:gsLst>
                    <a:gs pos="2917">
                      <a:schemeClr val="tx1"/>
                    </a:gs>
                    <a:gs pos="30000">
                      <a:schemeClr val="tx1"/>
                    </a:gs>
                  </a:gsLst>
                  <a:lin ang="5400000" scaled="0"/>
                </a:gradFill>
              </a:rPr>
              <a:t>linguagem</a:t>
            </a:r>
            <a:r>
              <a:rPr lang="en-US" sz="2000" b="1" dirty="0">
                <a:gradFill>
                  <a:gsLst>
                    <a:gs pos="2917">
                      <a:schemeClr val="tx1"/>
                    </a:gs>
                    <a:gs pos="30000">
                      <a:schemeClr val="tx1"/>
                    </a:gs>
                  </a:gsLst>
                  <a:lin ang="5400000" scaled="0"/>
                </a:gradFill>
              </a:rPr>
              <a:t> ou </a:t>
            </a:r>
            <a:r>
              <a:rPr lang="en-US" sz="2000" b="1" dirty="0" err="1">
                <a:gradFill>
                  <a:gsLst>
                    <a:gs pos="2917">
                      <a:schemeClr val="tx1"/>
                    </a:gs>
                    <a:gs pos="30000">
                      <a:schemeClr val="tx1"/>
                    </a:gs>
                  </a:gsLst>
                  <a:lin ang="5400000" scaled="0"/>
                </a:gradFill>
              </a:rPr>
              <a:t>matemática</a:t>
            </a:r>
            <a:r>
              <a:rPr lang="en-US" sz="2000" b="1" dirty="0">
                <a:gradFill>
                  <a:gsLst>
                    <a:gs pos="2917">
                      <a:schemeClr val="tx1"/>
                    </a:gs>
                    <a:gs pos="30000">
                      <a:schemeClr val="tx1"/>
                    </a:gs>
                  </a:gsLst>
                  <a:lin ang="5400000" scaled="0"/>
                </a:gradFill>
              </a:rPr>
              <a:t>
Entender </a:t>
            </a:r>
            <a:r>
              <a:rPr lang="en-US" sz="2000" b="1" dirty="0" err="1">
                <a:gradFill>
                  <a:gsLst>
                    <a:gs pos="2917">
                      <a:schemeClr val="tx1"/>
                    </a:gs>
                    <a:gs pos="30000">
                      <a:schemeClr val="tx1"/>
                    </a:gs>
                  </a:gsLst>
                  <a:lin ang="5400000" scaled="0"/>
                </a:gradFill>
              </a:rPr>
              <a:t>maneiras</a:t>
            </a:r>
            <a:r>
              <a:rPr lang="en-US" sz="2000" b="1" dirty="0">
                <a:gradFill>
                  <a:gsLst>
                    <a:gs pos="2917">
                      <a:schemeClr val="tx1"/>
                    </a:gs>
                    <a:gs pos="30000">
                      <a:schemeClr val="tx1"/>
                    </a:gs>
                  </a:gsLst>
                  <a:lin ang="5400000" scaled="0"/>
                </a:gradFill>
              </a:rPr>
              <a:t> ou </a:t>
            </a:r>
            <a:r>
              <a:rPr lang="en-US" sz="2000" b="1" dirty="0" err="1">
                <a:gradFill>
                  <a:gsLst>
                    <a:gs pos="2917">
                      <a:schemeClr val="tx1"/>
                    </a:gs>
                    <a:gs pos="30000">
                      <a:schemeClr val="tx1"/>
                    </a:gs>
                  </a:gsLst>
                  <a:lin ang="5400000" scaled="0"/>
                </a:gradFill>
              </a:rPr>
              <a:t>emoções</a:t>
            </a:r>
            <a:r>
              <a:rPr lang="en-US" sz="2000" b="1" dirty="0">
                <a:gradFill>
                  <a:gsLst>
                    <a:gs pos="2917">
                      <a:schemeClr val="tx1"/>
                    </a:gs>
                    <a:gs pos="30000">
                      <a:schemeClr val="tx1"/>
                    </a:gs>
                  </a:gsLst>
                  <a:lin ang="5400000" scaled="0"/>
                </a:gradFill>
              </a:rPr>
              <a:t>
</a:t>
            </a:r>
            <a:r>
              <a:rPr lang="pt-BR" sz="2000" b="1" dirty="0">
                <a:gradFill>
                  <a:gsLst>
                    <a:gs pos="2917">
                      <a:schemeClr val="tx1"/>
                    </a:gs>
                    <a:gs pos="30000">
                      <a:schemeClr val="tx1"/>
                    </a:gs>
                  </a:gsLst>
                  <a:lin ang="5400000" scaled="0"/>
                </a:gradFill>
              </a:rPr>
              <a:t>Conhecer fatos que não estão em seu conjunto de dados de treinamento</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571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err="1">
                <a:gradFill flip="none" rotWithShape="1">
                  <a:gsLst>
                    <a:gs pos="100000">
                      <a:srgbClr val="CD98D0"/>
                    </a:gs>
                    <a:gs pos="0">
                      <a:srgbClr val="8DC8E8"/>
                    </a:gs>
                  </a:gsLst>
                  <a:lin ang="2700000" scaled="1"/>
                  <a:tileRect/>
                </a:gradFill>
                <a:latin typeface="Segoe UI Semibold"/>
                <a:cs typeface="Segoe UI"/>
              </a:rPr>
              <a:t>Demonstração</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690312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03FE9E2-46C4-3AB4-F0A3-269192EA0FB6}"/>
              </a:ext>
            </a:extLst>
          </p:cNvPr>
          <p:cNvSpPr txBox="1">
            <a:spLocks/>
          </p:cNvSpPr>
          <p:nvPr/>
        </p:nvSpPr>
        <p:spPr bwMode="auto">
          <a:xfrm>
            <a:off x="389297" y="2698738"/>
            <a:ext cx="11888126"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defRPr/>
            </a:pPr>
            <a:r>
              <a:rPr lang="pt-BR" sz="4000" dirty="0">
                <a:gradFill flip="none" rotWithShape="1">
                  <a:gsLst>
                    <a:gs pos="0">
                      <a:srgbClr val="CD9AD0"/>
                    </a:gs>
                    <a:gs pos="100000">
                      <a:srgbClr val="8EC8E8"/>
                    </a:gs>
                  </a:gsLst>
                  <a:lin ang="10800000" scaled="1"/>
                  <a:tileRect/>
                </a:gradFill>
              </a:rPr>
              <a:t>Perguntas  &amp; Respostas</a:t>
            </a:r>
          </a:p>
        </p:txBody>
      </p:sp>
    </p:spTree>
    <p:extLst>
      <p:ext uri="{BB962C8B-B14F-4D97-AF65-F5344CB8AC3E}">
        <p14:creationId xmlns:p14="http://schemas.microsoft.com/office/powerpoint/2010/main" val="25914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04167E-6 3.7037E-6 L -1.04167E-6 0.01805 " pathEditMode="relative" rAng="0" ptsTypes="AA">
                                      <p:cBhvr>
                                        <p:cTn id="9" dur="500" spd="-100000" fill="hold"/>
                                        <p:tgtEl>
                                          <p:spTgt spid="6"/>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11888126"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defTabSz="914400">
              <a:lnSpc>
                <a:spcPct val="90000"/>
              </a:lnSpc>
              <a:defRPr/>
            </a:pPr>
            <a:r>
              <a:rPr lang="pt-BR" sz="4000" dirty="0">
                <a:gradFill flip="none" rotWithShape="1">
                  <a:gsLst>
                    <a:gs pos="0">
                      <a:srgbClr val="CD9AD0"/>
                    </a:gs>
                    <a:gs pos="100000">
                      <a:srgbClr val="8EC8E8"/>
                    </a:gs>
                  </a:gsLst>
                  <a:lin ang="10800000" scaled="1"/>
                  <a:tileRect/>
                </a:gradFill>
              </a:rPr>
              <a:t>Guia de Aprendizagem do Serviço Azure OpenAI</a:t>
            </a:r>
            <a:endPar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66062"/>
            <a:ext cx="3623571" cy="1156664"/>
          </a:xfrm>
          <a:prstGeom prst="rect">
            <a:avLst/>
          </a:prstGeom>
          <a:noFill/>
        </p:spPr>
        <p:txBody>
          <a:bodyPr wrap="square" lIns="90000" tIns="46800" rIns="90000" bIns="46800" rtlCol="0" anchor="b">
            <a:spAutoFit/>
          </a:bodyPr>
          <a:lstStyle/>
          <a:p>
            <a:pPr marL="171450" lvl="0" indent="-171450" defTabSz="914367">
              <a:lnSpc>
                <a:spcPct val="150000"/>
              </a:lnSpc>
              <a:buClr>
                <a:srgbClr val="0078D4"/>
              </a:buClr>
              <a:buSzPct val="110000"/>
              <a:buFont typeface=".Hiragino Kaku Gothic Interface W3"/>
              <a:buChar char="◉"/>
              <a:defRPr/>
            </a:pPr>
            <a:r>
              <a:rPr lang="en-US" sz="1600" dirty="0"/>
              <a:t>Veja </a:t>
            </a:r>
            <a:r>
              <a:rPr lang="en-US" sz="1600" dirty="0" err="1"/>
              <a:t>exemplos</a:t>
            </a:r>
            <a:r>
              <a:rPr lang="en-US" sz="1600" dirty="0"/>
              <a:t> no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3"/>
              </a:rPr>
              <a:t>Open AI Cookbook</a:t>
            </a:r>
            <a:endParaRPr kumimoji="0" lang="en-US" sz="1600" b="0" i="0" u="none" strike="noStrike" kern="1200" cap="none" spc="0" normalizeH="0" baseline="0" noProof="0" dirty="0">
              <a:ln>
                <a:noFill/>
              </a:ln>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dirty="0">
                <a:ln>
                  <a:noFill/>
                </a:ln>
                <a:effectLst/>
                <a:uLnTx/>
                <a:uFillTx/>
                <a:latin typeface="Segoe UI"/>
                <a:ea typeface="+mn-ea"/>
                <a:cs typeface="+mn-cs"/>
              </a:rPr>
              <a:t>Get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4"/>
              </a:rPr>
              <a:t>support and help</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algn="ctr">
              <a:defRPr/>
            </a:pPr>
            <a:r>
              <a:rPr lang="en-US" dirty="0" err="1">
                <a:gradFill>
                  <a:gsLst>
                    <a:gs pos="0">
                      <a:srgbClr val="8EC8E8"/>
                    </a:gs>
                    <a:gs pos="100000">
                      <a:srgbClr val="CD9AD0"/>
                    </a:gs>
                  </a:gsLst>
                  <a:lin ang="2700000" scaled="1"/>
                </a:gradFill>
                <a:latin typeface="Segoe UI Semibold"/>
              </a:rPr>
              <a:t>Avançado</a:t>
            </a:r>
            <a:endParaRPr lang="en-US" dirty="0">
              <a:gradFill>
                <a:gsLst>
                  <a:gs pos="0">
                    <a:srgbClr val="8EC8E8"/>
                  </a:gs>
                  <a:gs pos="100000">
                    <a:srgbClr val="CD9AD0"/>
                  </a:gs>
                </a:gsLst>
                <a:lin ang="2700000" scaled="1"/>
              </a:gradFill>
              <a:latin typeface="Segoe UI Semibold"/>
            </a:endParaRP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525996"/>
          </a:xfrm>
          <a:prstGeom prst="rect">
            <a:avLst/>
          </a:prstGeom>
          <a:noFill/>
        </p:spPr>
        <p:txBody>
          <a:bodyPr wrap="square" lIns="90000" tIns="46800" rIns="90000" bIns="46800" rtlCol="0" anchor="t">
            <a:spAutoFit/>
          </a:bodyPr>
          <a:lstStyle/>
          <a:p>
            <a:pPr marL="171450" lvl="0" indent="-171450">
              <a:lnSpc>
                <a:spcPct val="150000"/>
              </a:lnSpc>
              <a:buClr>
                <a:srgbClr val="0078D4"/>
              </a:buClr>
              <a:buSzPct val="110000"/>
              <a:buFont typeface=".Hiragino Kaku Gothic Interface W3"/>
              <a:buChar char="◉"/>
              <a:defRPr/>
            </a:pPr>
            <a:r>
              <a:rPr lang="pt-BR" sz="1600" dirty="0"/>
              <a:t>Como seus dados são processados, usados e armazenados no Azure OpenAI</a:t>
            </a:r>
            <a:r>
              <a:rPr kumimoji="0" lang="en-US" sz="1600" b="0" i="0" u="none" strike="noStrike" kern="1200" cap="none" spc="0" normalizeH="0" baseline="0" noProof="0" dirty="0">
                <a:ln>
                  <a:noFill/>
                </a:ln>
                <a:effectLst/>
                <a:uLnTx/>
                <a:uFillTx/>
                <a:latin typeface="Segoe UI"/>
                <a:ea typeface="+mn-ea"/>
                <a:cs typeface="+mn-cs"/>
              </a:rPr>
              <a: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5"/>
              </a:rPr>
              <a:t>Data, privacy and security</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171450" lvl="0" indent="-171450">
              <a:lnSpc>
                <a:spcPct val="150000"/>
              </a:lnSpc>
              <a:buClr>
                <a:srgbClr val="0078D4"/>
              </a:buClr>
              <a:buSzPct val="110000"/>
              <a:buFont typeface=".Hiragino Kaku Gothic Interface W3"/>
              <a:buChar char="◉"/>
              <a:defRPr/>
            </a:pPr>
            <a:r>
              <a:rPr lang="en-US" sz="1600" dirty="0" err="1"/>
              <a:t>Reveja</a:t>
            </a:r>
            <a:r>
              <a:rPr lang="en-US" sz="1600" dirty="0"/>
              <a:t> o </a:t>
            </a:r>
            <a:r>
              <a:rPr lang="en-US" sz="1600" dirty="0">
                <a:latin typeface="Segoe UI"/>
                <a:hlinkClick r:id="rId6"/>
              </a:rPr>
              <a:t>Enterprise Data with ChatGPT </a:t>
            </a:r>
            <a:r>
              <a:rPr lang="pt-BR" sz="1600" dirty="0"/>
              <a:t>Tech Blog, e trabalhe através do acompanhamento </a:t>
            </a:r>
            <a:r>
              <a:rPr lang="en-US" sz="1600" dirty="0">
                <a:latin typeface="Segoe UI"/>
              </a:rPr>
              <a:t> </a:t>
            </a:r>
            <a:r>
              <a:rPr lang="en-US" sz="1600" dirty="0">
                <a:latin typeface="Segoe UI"/>
                <a:hlinkClick r:id="rId7"/>
              </a:rPr>
              <a:t>GitHub repository</a:t>
            </a:r>
            <a:r>
              <a:rPr lang="en-US" sz="1600" dirty="0">
                <a:latin typeface="Segoe UI"/>
              </a:rPr>
              <a:t>.</a:t>
            </a: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dirty="0" err="1">
                <a:gradFill>
                  <a:gsLst>
                    <a:gs pos="0">
                      <a:srgbClr val="8EC8E8"/>
                    </a:gs>
                    <a:gs pos="100000">
                      <a:srgbClr val="CD9AD0"/>
                    </a:gs>
                  </a:gsLst>
                  <a:lin ang="2700000" scaled="1"/>
                </a:gradFill>
                <a:latin typeface="Segoe UI Semibold"/>
              </a:rPr>
              <a:t>Intermediário</a:t>
            </a:r>
            <a:endParaRPr lang="en-US" sz="2000" dirty="0">
              <a:gradFill>
                <a:gsLst>
                  <a:gs pos="0">
                    <a:srgbClr val="8EC8E8"/>
                  </a:gs>
                  <a:gs pos="100000">
                    <a:srgbClr val="CD9AD0"/>
                  </a:gs>
                </a:gsLst>
                <a:lin ang="2700000" scaled="1"/>
              </a:gradFill>
              <a:latin typeface="Segoe UI Semibold"/>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4922794"/>
            <a:ext cx="4883109" cy="1525996"/>
          </a:xfrm>
          <a:prstGeom prst="rect">
            <a:avLst/>
          </a:prstGeom>
          <a:noFill/>
        </p:spPr>
        <p:txBody>
          <a:bodyPr wrap="square" lIns="90000" tIns="46800" rIns="90000" bIns="46800" rtlCol="0" anchor="b">
            <a:spAutoFit/>
          </a:bodyPr>
          <a:lstStyle/>
          <a:p>
            <a:pPr marL="171450" indent="-171450">
              <a:lnSpc>
                <a:spcPct val="150000"/>
              </a:lnSpc>
              <a:buClr>
                <a:srgbClr val="0078D4"/>
              </a:buClr>
              <a:buSzPct val="110000"/>
              <a:buFont typeface=".Hiragino Kaku Gothic Interface W3"/>
              <a:buChar char="◉"/>
              <a:defRPr/>
            </a:pPr>
            <a:r>
              <a:rPr lang="pt-BR" sz="1600" dirty="0"/>
              <a:t>Entenda "O que é o Azure OpenAI?": </a:t>
            </a:r>
            <a:r>
              <a:rPr kumimoji="0" lang="en-US" sz="1600" b="0"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mn-cs"/>
                <a:hlinkClick r:id="rId8"/>
              </a:rPr>
              <a:t>Introduction to Azure OpenAI Service</a:t>
            </a:r>
            <a:r>
              <a:rPr kumimoji="0" lang="en-US" sz="1600" b="0" i="0" strike="noStrike" kern="1200" cap="none" spc="0" normalizeH="0" baseline="0" noProof="0" dirty="0">
                <a:ln>
                  <a:noFill/>
                </a:ln>
                <a:effectLst/>
                <a:uLnTx/>
                <a:uFillTx/>
                <a:latin typeface="Segoe UI" panose="020B0502040204020203" pitchFamily="34" charset="0"/>
                <a:ea typeface="Calibri" panose="020F0502020204030204" pitchFamily="34" charset="0"/>
                <a:cs typeface="+mn-cs"/>
              </a:rPr>
              <a:t> </a:t>
            </a:r>
            <a:r>
              <a:rPr lang="en-US" sz="1600" dirty="0" err="1"/>
              <a:t>módulo</a:t>
            </a:r>
            <a:r>
              <a:rPr lang="en-US" sz="1600" dirty="0"/>
              <a:t> de </a:t>
            </a:r>
            <a:r>
              <a:rPr lang="en-US" sz="1600" dirty="0" err="1"/>
              <a:t>treinamento</a:t>
            </a:r>
            <a:endParaRPr lang="en-US" sz="1600" dirty="0">
              <a:latin typeface="Segoe UI"/>
            </a:endParaRPr>
          </a:p>
          <a:p>
            <a:pPr marL="171450" indent="-171450">
              <a:lnSpc>
                <a:spcPct val="150000"/>
              </a:lnSpc>
              <a:buClr>
                <a:srgbClr val="0078D4"/>
              </a:buClr>
              <a:buSzPct val="110000"/>
              <a:buFont typeface=".Hiragino Kaku Gothic Interface W3"/>
              <a:buChar char="◉"/>
              <a:defRPr/>
            </a:pPr>
            <a:r>
              <a:rPr lang="en-US" sz="1600" dirty="0"/>
              <a:t>Explore as </a:t>
            </a:r>
            <a:r>
              <a:rPr lang="en-US" sz="1600" dirty="0" err="1"/>
              <a:t>chaves</a:t>
            </a:r>
            <a:r>
              <a:rPr lang="en-US" sz="1600" dirty="0"/>
              <a: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9"/>
              </a:rPr>
              <a:t>Responsible AI</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r>
              <a:rPr lang="en-US" sz="1600" dirty="0" err="1"/>
              <a:t>Diretrizes</a:t>
            </a:r>
            <a:r>
              <a:rPr lang="en-US" sz="1600" dirty="0"/>
              <a:t> e </a:t>
            </a:r>
            <a:r>
              <a:rPr lang="en-US" sz="1600" dirty="0" err="1"/>
              <a:t>Princípios</a:t>
            </a: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6" y="3120678"/>
            <a:ext cx="765819" cy="276999"/>
          </a:xfrm>
          <a:prstGeom prst="rect">
            <a:avLst/>
          </a:prstGeom>
          <a:solidFill>
            <a:schemeClr val="bg1"/>
          </a:solidFill>
        </p:spPr>
        <p:txBody>
          <a:bodyPr wrap="square" lIns="0" tIns="0" rIns="0" bIns="0" rtlCol="0">
            <a:spAutoFit/>
          </a:bodyPr>
          <a:lstStyle/>
          <a:p>
            <a:pPr algn="ctr">
              <a:defRPr/>
            </a:pPr>
            <a:r>
              <a:rPr lang="en-US" dirty="0" err="1">
                <a:gradFill>
                  <a:gsLst>
                    <a:gs pos="0">
                      <a:srgbClr val="8EC8E8"/>
                    </a:gs>
                    <a:gs pos="100000">
                      <a:srgbClr val="CD9AD0"/>
                    </a:gs>
                  </a:gsLst>
                  <a:lin ang="2700000" scaled="1"/>
                </a:gradFill>
                <a:latin typeface="Segoe UI Semibold"/>
              </a:rPr>
              <a:t>Básico</a:t>
            </a:r>
            <a:endParaRPr lang="en-US" dirty="0">
              <a:gradFill>
                <a:gsLst>
                  <a:gs pos="0">
                    <a:srgbClr val="8EC8E8"/>
                  </a:gs>
                  <a:gs pos="100000">
                    <a:srgbClr val="CD9AD0"/>
                  </a:gs>
                </a:gsLst>
                <a:lin ang="2700000" scaled="1"/>
              </a:gradFill>
              <a:latin typeface="Segoe UI Semibold"/>
            </a:endParaRPr>
          </a:p>
        </p:txBody>
      </p:sp>
      <p:sp>
        <p:nvSpPr>
          <p:cNvPr id="42" name="TextBox 41">
            <a:extLst>
              <a:ext uri="{FF2B5EF4-FFF2-40B4-BE49-F238E27FC236}">
                <a16:creationId xmlns:a16="http://schemas.microsoft.com/office/drawing/2014/main" id="{E7703937-7E66-2FFE-5B5F-6B269FF8679C}"/>
              </a:ext>
            </a:extLst>
          </p:cNvPr>
          <p:cNvSpPr txBox="1"/>
          <p:nvPr/>
        </p:nvSpPr>
        <p:spPr>
          <a:xfrm>
            <a:off x="964127" y="924896"/>
            <a:ext cx="4540999" cy="1289393"/>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lang="en-US" dirty="0">
                <a:solidFill>
                  <a:srgbClr val="171717"/>
                </a:solidFill>
                <a:latin typeface="Segoe UI" panose="020B0502040204020203" pitchFamily="34" charset="0"/>
                <a:hlinkClick r:id="rId10"/>
              </a:rPr>
              <a:t>Criar um Azure subscription </a:t>
            </a:r>
            <a:endPar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lvl="0" indent="-171450">
              <a:lnSpc>
                <a:spcPct val="150000"/>
              </a:lnSpc>
              <a:buClr>
                <a:srgbClr val="0078D4"/>
              </a:buClr>
              <a:buSzPct val="110000"/>
              <a:buFont typeface=".Hiragino Kaku Gothic Interface W3"/>
              <a:buChar char="◉"/>
              <a:defRPr/>
            </a:pPr>
            <a:r>
              <a:rPr lang="pt-BR" dirty="0">
                <a:latin typeface="Segoe UI" panose="020B0502040204020203" pitchFamily="34" charset="0"/>
              </a:rPr>
              <a:t>Solicitar acesso ao Serviço Azure OpenAI</a:t>
            </a:r>
            <a:r>
              <a:rPr kumimoji="0" lang="en-US" b="0" i="0" u="none" strike="noStrike" kern="1200" cap="none" spc="0" normalizeH="0" baseline="0" noProof="0" dirty="0">
                <a:ln>
                  <a:noFill/>
                </a:ln>
                <a:effectLst/>
                <a:uLnTx/>
                <a:uFillTx/>
                <a:latin typeface="Segoe UI" panose="020B0502040204020203" pitchFamily="34" charset="0"/>
                <a:ea typeface="+mn-ea"/>
                <a:cs typeface="+mn-cs"/>
              </a:rPr>
              <a:t>: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11"/>
              </a:rPr>
              <a:t>https://aka.ms/oai/access</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1063794" cy="923330"/>
          </a:xfrm>
          <a:prstGeom prst="rect">
            <a:avLst/>
          </a:prstGeom>
          <a:solidFill>
            <a:schemeClr val="bg1"/>
          </a:solidFill>
        </p:spPr>
        <p:txBody>
          <a:bodyPr wrap="square" lIns="0" tIns="0" rIns="0" bIns="0" rtlCol="0">
            <a:spAutoFit/>
          </a:bodyPr>
          <a:lstStyle/>
          <a:p>
            <a:pPr lvl="0" algn="ctr">
              <a:defRPr/>
            </a:pPr>
            <a:r>
              <a:rPr lang="en-US" sz="2000" dirty="0" err="1">
                <a:gradFill>
                  <a:gsLst>
                    <a:gs pos="0">
                      <a:srgbClr val="8EC8E8"/>
                    </a:gs>
                    <a:gs pos="100000">
                      <a:srgbClr val="CD9AD0"/>
                    </a:gs>
                  </a:gsLst>
                  <a:lin ang="2700000" scaled="1"/>
                </a:gradFill>
                <a:latin typeface="Segoe UI Semibold"/>
              </a:rPr>
              <a:t>Comece</a:t>
            </a:r>
            <a:r>
              <a:rPr lang="en-US" sz="2000" dirty="0">
                <a:gradFill>
                  <a:gsLst>
                    <a:gs pos="0">
                      <a:srgbClr val="8EC8E8"/>
                    </a:gs>
                    <a:gs pos="100000">
                      <a:srgbClr val="CD9AD0"/>
                    </a:gs>
                  </a:gsLst>
                  <a:lin ang="2700000" scaled="1"/>
                </a:gradFill>
                <a:latin typeface="Segoe UI Semibold"/>
              </a:rPr>
              <a:t> aqui!
</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27669" y="5761879"/>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54899" y="1901652"/>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66614" y="1593647"/>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38075" y="479113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9CEB954D-8AC9-29F8-C179-DEFBBA665962}"/>
              </a:ext>
            </a:extLst>
          </p:cNvPr>
          <p:cNvSpPr txBox="1"/>
          <p:nvPr/>
        </p:nvSpPr>
        <p:spPr>
          <a:xfrm>
            <a:off x="9264156" y="6310097"/>
            <a:ext cx="2811137" cy="369332"/>
          </a:xfrm>
          <a:prstGeom prst="rect">
            <a:avLst/>
          </a:prstGeom>
          <a:noFill/>
        </p:spPr>
        <p:txBody>
          <a:bodyPr wrap="square" lIns="0" tIns="0" rIns="0" bIns="0" rtlCol="0">
            <a:spAutoFit/>
          </a:bodyPr>
          <a:lstStyle/>
          <a:p>
            <a:pPr algn="l"/>
            <a:r>
              <a:rPr lang="en-US" sz="2400" dirty="0">
                <a:hlinkClick r:id="rId12"/>
              </a:rPr>
              <a:t>aka.ms/</a:t>
            </a:r>
            <a:r>
              <a:rPr lang="en-US" sz="2400" dirty="0" err="1">
                <a:hlinkClick r:id="rId12"/>
              </a:rPr>
              <a:t>aoai</a:t>
            </a:r>
            <a:r>
              <a:rPr lang="en-US" sz="2400" dirty="0">
                <a:hlinkClick r:id="rId12"/>
              </a:rPr>
              <a:t>/learn</a:t>
            </a:r>
            <a:endParaRPr lang="en-US" sz="2400" dirty="0"/>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D334A500-A255-872D-FE31-5DC28FCC7164}"/>
              </a:ext>
            </a:extLst>
          </p:cNvPr>
          <p:cNvGraphicFramePr>
            <a:graphicFrameLocks noGrp="1"/>
          </p:cNvGraphicFramePr>
          <p:nvPr>
            <p:ph idx="1"/>
            <p:extLst>
              <p:ext uri="{D42A27DB-BD31-4B8C-83A1-F6EECF244321}">
                <p14:modId xmlns:p14="http://schemas.microsoft.com/office/powerpoint/2010/main" val="2673469592"/>
              </p:ext>
            </p:extLst>
          </p:nvPr>
        </p:nvGraphicFramePr>
        <p:xfrm>
          <a:off x="5221285" y="766719"/>
          <a:ext cx="6840481"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09BDB6D-043A-01FB-2DB0-240474886661}"/>
              </a:ext>
            </a:extLst>
          </p:cNvPr>
          <p:cNvSpPr/>
          <p:nvPr/>
        </p:nvSpPr>
        <p:spPr>
          <a:xfrm>
            <a:off x="4780344" y="604777"/>
            <a:ext cx="94527" cy="564844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9106F48D-7765-6A63-7797-C7482E7E5FD8}"/>
              </a:ext>
            </a:extLst>
          </p:cNvPr>
          <p:cNvSpPr>
            <a:spLocks noGrp="1"/>
          </p:cNvSpPr>
          <p:nvPr>
            <p:ph type="title"/>
          </p:nvPr>
        </p:nvSpPr>
        <p:spPr>
          <a:xfrm>
            <a:off x="1029902" y="3003237"/>
            <a:ext cx="3309501" cy="1107996"/>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O Que </a:t>
            </a:r>
            <a:r>
              <a:rPr lang="en-US" sz="3600" dirty="0" err="1">
                <a:gradFill flip="none" rotWithShape="1">
                  <a:gsLst>
                    <a:gs pos="100000">
                      <a:srgbClr val="CD98D0"/>
                    </a:gs>
                    <a:gs pos="0">
                      <a:srgbClr val="8DC8E8"/>
                    </a:gs>
                  </a:gsLst>
                  <a:lin ang="2700000" scaled="1"/>
                  <a:tileRect/>
                </a:gradFill>
                <a:latin typeface="Segoe UI Semibold"/>
                <a:cs typeface="Segoe UI"/>
              </a:rPr>
              <a:t>vamos</a:t>
            </a:r>
            <a:r>
              <a:rPr lang="en-US" sz="3600" dirty="0">
                <a:gradFill flip="none" rotWithShape="1">
                  <a:gsLst>
                    <a:gs pos="100000">
                      <a:srgbClr val="CD98D0"/>
                    </a:gs>
                    <a:gs pos="0">
                      <a:srgbClr val="8DC8E8"/>
                    </a:gs>
                  </a:gsLst>
                  <a:lin ang="2700000" scaled="1"/>
                  <a:tileRect/>
                </a:gradFill>
                <a:latin typeface="Segoe UI Semibold"/>
                <a:cs typeface="Segoe UI"/>
              </a:rPr>
              <a:t> Ver </a:t>
            </a:r>
            <a:r>
              <a:rPr lang="en-US" sz="3600" dirty="0" err="1">
                <a:gradFill flip="none" rotWithShape="1">
                  <a:gsLst>
                    <a:gs pos="100000">
                      <a:srgbClr val="CD98D0"/>
                    </a:gs>
                    <a:gs pos="0">
                      <a:srgbClr val="8DC8E8"/>
                    </a:gs>
                  </a:gsLst>
                  <a:lin ang="2700000" scaled="1"/>
                  <a:tileRect/>
                </a:gradFill>
                <a:latin typeface="Segoe UI Semibold"/>
                <a:cs typeface="Segoe UI"/>
              </a:rPr>
              <a:t>Hoje</a:t>
            </a:r>
            <a:r>
              <a:rPr lang="en-US" sz="3600" dirty="0">
                <a:gradFill flip="none" rotWithShape="1">
                  <a:gsLst>
                    <a:gs pos="100000">
                      <a:srgbClr val="CD98D0"/>
                    </a:gs>
                    <a:gs pos="0">
                      <a:srgbClr val="8DC8E8"/>
                    </a:gs>
                  </a:gsLst>
                  <a:lin ang="2700000" scaled="1"/>
                  <a:tileRect/>
                </a:gradFill>
                <a:latin typeface="Segoe UI Semibold"/>
                <a:cs typeface="Segoe UI"/>
              </a:rPr>
              <a:t>?</a:t>
            </a:r>
          </a:p>
        </p:txBody>
      </p:sp>
    </p:spTree>
    <p:extLst>
      <p:ext uri="{BB962C8B-B14F-4D97-AF65-F5344CB8AC3E}">
        <p14:creationId xmlns:p14="http://schemas.microsoft.com/office/powerpoint/2010/main" val="393150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dirty="0">
                <a:gradFill flip="none" rotWithShape="1">
                  <a:gsLst>
                    <a:gs pos="100000">
                      <a:srgbClr val="CD98D0"/>
                    </a:gs>
                    <a:gs pos="0">
                      <a:srgbClr val="8DC8E8"/>
                    </a:gs>
                  </a:gsLst>
                  <a:lin ang="2700000" scaled="1"/>
                  <a:tileRect/>
                </a:gradFill>
                <a:cs typeface="Segoe UI"/>
              </a:rPr>
              <a:t>Obrigado</a:t>
            </a:r>
            <a:endParaRPr lang="en-US" sz="4400" dirty="0">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833380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err="1">
                <a:gradFill flip="none" rotWithShape="1">
                  <a:gsLst>
                    <a:gs pos="100000">
                      <a:srgbClr val="CD98D0"/>
                    </a:gs>
                    <a:gs pos="0">
                      <a:srgbClr val="8DC8E8"/>
                    </a:gs>
                  </a:gsLst>
                  <a:lin ang="2700000" scaled="1"/>
                  <a:tileRect/>
                </a:gradFill>
                <a:latin typeface="Segoe UI Semibold"/>
                <a:cs typeface="Segoe UI"/>
              </a:rPr>
              <a:t>Acesso</a:t>
            </a:r>
            <a:r>
              <a:rPr lang="en-US" sz="3600" dirty="0">
                <a:gradFill flip="none" rotWithShape="1">
                  <a:gsLst>
                    <a:gs pos="100000">
                      <a:srgbClr val="CD98D0"/>
                    </a:gs>
                    <a:gs pos="0">
                      <a:srgbClr val="8DC8E8"/>
                    </a:gs>
                  </a:gsLst>
                  <a:lin ang="2700000" scaled="1"/>
                  <a:tileRect/>
                </a:gradFill>
                <a:latin typeface="Segoe UI Semibold"/>
                <a:cs typeface="Segoe UI"/>
              </a:rPr>
              <a:t> </a:t>
            </a:r>
            <a:r>
              <a:rPr lang="en-US" sz="3600" dirty="0" err="1">
                <a:gradFill flip="none" rotWithShape="1">
                  <a:gsLst>
                    <a:gs pos="100000">
                      <a:srgbClr val="CD98D0"/>
                    </a:gs>
                    <a:gs pos="0">
                      <a:srgbClr val="8DC8E8"/>
                    </a:gs>
                  </a:gsLst>
                  <a:lin ang="2700000" scaled="1"/>
                  <a:tileRect/>
                </a:gradFill>
                <a:latin typeface="Segoe UI Semibold"/>
                <a:cs typeface="Segoe UI"/>
              </a:rPr>
              <a:t>ao</a:t>
            </a:r>
            <a:r>
              <a:rPr lang="en-US" sz="3600" dirty="0">
                <a:gradFill flip="none" rotWithShape="1">
                  <a:gsLst>
                    <a:gs pos="100000">
                      <a:srgbClr val="CD98D0"/>
                    </a:gs>
                    <a:gs pos="0">
                      <a:srgbClr val="8DC8E8"/>
                    </a:gs>
                  </a:gsLst>
                  <a:lin ang="2700000" scaled="1"/>
                  <a:tileRect/>
                </a:gradFill>
                <a:latin typeface="Segoe UI Semibold"/>
                <a:cs typeface="Segoe UI"/>
              </a:rPr>
              <a:t> Material</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574308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7902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7490311" cy="553998"/>
          </a:xfrm>
        </p:spPr>
        <p:txBody>
          <a:bodyPr/>
          <a:lstStyle/>
          <a:p>
            <a:r>
              <a:rPr lang="pt-BR" sz="3600" dirty="0">
                <a:gradFill flip="none" rotWithShape="1">
                  <a:gsLst>
                    <a:gs pos="100000">
                      <a:srgbClr val="CD98D0"/>
                    </a:gs>
                    <a:gs pos="0">
                      <a:srgbClr val="8DC8E8"/>
                    </a:gs>
                  </a:gsLst>
                  <a:lin ang="2700000" scaled="1"/>
                  <a:tileRect/>
                </a:gradFill>
                <a:latin typeface="Segoe UI Semibold"/>
                <a:cs typeface="Segoe UI"/>
              </a:rPr>
              <a:t>I</a:t>
            </a:r>
            <a:r>
              <a:rPr lang="en-US" sz="3600" dirty="0">
                <a:gradFill flip="none" rotWithShape="1">
                  <a:gsLst>
                    <a:gs pos="100000">
                      <a:srgbClr val="CD98D0"/>
                    </a:gs>
                    <a:gs pos="0">
                      <a:srgbClr val="8DC8E8"/>
                    </a:gs>
                  </a:gsLst>
                  <a:lin ang="2700000" scaled="1"/>
                  <a:tileRect/>
                </a:gradFill>
                <a:latin typeface="Segoe UI Semibold"/>
                <a:cs typeface="Segoe UI"/>
              </a:rPr>
              <a:t>A </a:t>
            </a:r>
            <a:r>
              <a:rPr lang="en-US" sz="3600" dirty="0" err="1">
                <a:gradFill flip="none" rotWithShape="1">
                  <a:gsLst>
                    <a:gs pos="100000">
                      <a:srgbClr val="CD98D0"/>
                    </a:gs>
                    <a:gs pos="0">
                      <a:srgbClr val="8DC8E8"/>
                    </a:gs>
                  </a:gsLst>
                  <a:lin ang="2700000" scaled="1"/>
                  <a:tileRect/>
                </a:gradFill>
                <a:latin typeface="Segoe UI Semibold"/>
                <a:cs typeface="Segoe UI"/>
              </a:rPr>
              <a:t>na</a:t>
            </a:r>
            <a:r>
              <a:rPr lang="en-US" sz="3600" dirty="0">
                <a:gradFill flip="none" rotWithShape="1">
                  <a:gsLst>
                    <a:gs pos="100000">
                      <a:srgbClr val="CD98D0"/>
                    </a:gs>
                    <a:gs pos="0">
                      <a:srgbClr val="8DC8E8"/>
                    </a:gs>
                  </a:gsLst>
                  <a:lin ang="2700000" scaled="1"/>
                  <a:tileRect/>
                </a:gradFill>
                <a:latin typeface="Segoe UI Semibold"/>
                <a:cs typeface="Segoe UI"/>
              </a:rPr>
              <a:t> Azure</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pic>
        <p:nvPicPr>
          <p:cNvPr id="2" name="Graphic 1" descr="Cloud">
            <a:extLst>
              <a:ext uri="{FF2B5EF4-FFF2-40B4-BE49-F238E27FC236}">
                <a16:creationId xmlns:a16="http://schemas.microsoft.com/office/drawing/2014/main" id="{08254E49-D708-0D5F-3E53-B4EA3327B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6331" y="517212"/>
            <a:ext cx="4625203" cy="4625203"/>
          </a:xfrm>
          <a:prstGeom prst="rect">
            <a:avLst/>
          </a:prstGeom>
        </p:spPr>
      </p:pic>
      <p:pic>
        <p:nvPicPr>
          <p:cNvPr id="3" name="Graphic 2" descr="Gears">
            <a:extLst>
              <a:ext uri="{FF2B5EF4-FFF2-40B4-BE49-F238E27FC236}">
                <a16:creationId xmlns:a16="http://schemas.microsoft.com/office/drawing/2014/main" id="{040EB79F-354B-ECC2-626B-244BDFD7EF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265" y="3060841"/>
            <a:ext cx="686944" cy="686944"/>
          </a:xfrm>
          <a:prstGeom prst="rect">
            <a:avLst/>
          </a:prstGeom>
        </p:spPr>
      </p:pic>
      <p:pic>
        <p:nvPicPr>
          <p:cNvPr id="5" name="Graphic 4" descr="Browser window">
            <a:extLst>
              <a:ext uri="{FF2B5EF4-FFF2-40B4-BE49-F238E27FC236}">
                <a16:creationId xmlns:a16="http://schemas.microsoft.com/office/drawing/2014/main" id="{3A77C669-F8A5-2E11-0E25-D7A5B72638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4551" y="4321150"/>
            <a:ext cx="2084695" cy="2084695"/>
          </a:xfrm>
          <a:prstGeom prst="rect">
            <a:avLst/>
          </a:prstGeom>
        </p:spPr>
      </p:pic>
      <p:cxnSp>
        <p:nvCxnSpPr>
          <p:cNvPr id="6" name="Connector: Elbow 5">
            <a:extLst>
              <a:ext uri="{FF2B5EF4-FFF2-40B4-BE49-F238E27FC236}">
                <a16:creationId xmlns:a16="http://schemas.microsoft.com/office/drawing/2014/main" id="{2160A131-80AD-5AD1-F06F-5F052B583782}"/>
              </a:ext>
            </a:extLst>
          </p:cNvPr>
          <p:cNvCxnSpPr>
            <a:cxnSpLocks/>
            <a:stCxn id="5" idx="3"/>
          </p:cNvCxnSpPr>
          <p:nvPr/>
        </p:nvCxnSpPr>
        <p:spPr>
          <a:xfrm flipV="1">
            <a:off x="7469246" y="4508558"/>
            <a:ext cx="1180532" cy="854940"/>
          </a:xfrm>
          <a:prstGeom prst="bentConnector3">
            <a:avLst>
              <a:gd name="adj1" fmla="val 100289"/>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18FC17E-F92C-4A8F-AC26-99680C8BE17C}"/>
              </a:ext>
            </a:extLst>
          </p:cNvPr>
          <p:cNvGrpSpPr/>
          <p:nvPr/>
        </p:nvGrpSpPr>
        <p:grpSpPr>
          <a:xfrm>
            <a:off x="7703488" y="4475176"/>
            <a:ext cx="2526834" cy="712047"/>
            <a:chOff x="8859626" y="4930103"/>
            <a:chExt cx="2526834" cy="712047"/>
          </a:xfrm>
        </p:grpSpPr>
        <p:sp>
          <p:nvSpPr>
            <p:cNvPr id="8" name="TextBox 7">
              <a:extLst>
                <a:ext uri="{FF2B5EF4-FFF2-40B4-BE49-F238E27FC236}">
                  <a16:creationId xmlns:a16="http://schemas.microsoft.com/office/drawing/2014/main" id="{CE60668D-AB1B-41DB-B5B5-8385DB4B9ACB}"/>
                </a:ext>
              </a:extLst>
            </p:cNvPr>
            <p:cNvSpPr txBox="1"/>
            <p:nvPr/>
          </p:nvSpPr>
          <p:spPr>
            <a:xfrm>
              <a:off x="9137446" y="5321676"/>
              <a:ext cx="2249014" cy="292388"/>
            </a:xfrm>
            <a:prstGeom prst="rect">
              <a:avLst/>
            </a:prstGeom>
            <a:solidFill>
              <a:schemeClr val="bg1"/>
            </a:solidFill>
          </p:spPr>
          <p:txBody>
            <a:bodyPr wrap="none" lIns="0" tIns="0" rIns="0" bIns="0">
              <a:spAutoFit/>
            </a:bodyPr>
            <a:lstStyle/>
            <a:p>
              <a:pPr algn="l">
                <a:defRPr sz="2000">
                  <a:gradFill>
                    <a:gsLst>
                      <a:gs pos="2917">
                        <a:schemeClr val="tx1"/>
                      </a:gs>
                      <a:gs pos="30000">
                        <a:schemeClr val="tx1"/>
                      </a:gs>
                    </a:gsLst>
                    <a:lin ang="5400000" scaled="0"/>
                  </a:gradFill>
                </a:defRPr>
              </a:pPr>
              <a:r>
                <a:rPr sz="1900" dirty="0"/>
                <a:t>abc-1234-efg-5678…</a:t>
              </a:r>
            </a:p>
          </p:txBody>
        </p:sp>
        <p:pic>
          <p:nvPicPr>
            <p:cNvPr id="9" name="Graphic 8" descr="Key">
              <a:extLst>
                <a:ext uri="{FF2B5EF4-FFF2-40B4-BE49-F238E27FC236}">
                  <a16:creationId xmlns:a16="http://schemas.microsoft.com/office/drawing/2014/main" id="{7D8AFFB7-D05F-353C-624C-B53AA3F641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930103"/>
              <a:ext cx="712047" cy="712047"/>
            </a:xfrm>
            <a:prstGeom prst="rect">
              <a:avLst/>
            </a:prstGeom>
          </p:spPr>
        </p:pic>
      </p:grpSp>
      <p:grpSp>
        <p:nvGrpSpPr>
          <p:cNvPr id="10" name="Group 9">
            <a:extLst>
              <a:ext uri="{FF2B5EF4-FFF2-40B4-BE49-F238E27FC236}">
                <a16:creationId xmlns:a16="http://schemas.microsoft.com/office/drawing/2014/main" id="{B215EF52-9D86-11C4-ED9B-A0BEC97F6C66}"/>
              </a:ext>
            </a:extLst>
          </p:cNvPr>
          <p:cNvGrpSpPr/>
          <p:nvPr/>
        </p:nvGrpSpPr>
        <p:grpSpPr>
          <a:xfrm>
            <a:off x="8665737" y="3747785"/>
            <a:ext cx="2339689" cy="875621"/>
            <a:chOff x="8712050" y="3781723"/>
            <a:chExt cx="2339689" cy="875621"/>
          </a:xfrm>
        </p:grpSpPr>
        <p:cxnSp>
          <p:nvCxnSpPr>
            <p:cNvPr id="11" name="Straight Arrow Connector 10">
              <a:extLst>
                <a:ext uri="{FF2B5EF4-FFF2-40B4-BE49-F238E27FC236}">
                  <a16:creationId xmlns:a16="http://schemas.microsoft.com/office/drawing/2014/main" id="{DD9F58DE-45F8-F341-F66E-062C827791DF}"/>
                </a:ext>
              </a:extLst>
            </p:cNvPr>
            <p:cNvCxnSpPr>
              <a:cxnSpLocks/>
              <a:stCxn id="3" idx="2"/>
            </p:cNvCxnSpPr>
            <p:nvPr/>
          </p:nvCxnSpPr>
          <p:spPr>
            <a:xfrm>
              <a:off x="8712050" y="378172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5A2C8B-54D7-05C5-6908-57C012989157}"/>
                </a:ext>
              </a:extLst>
            </p:cNvPr>
            <p:cNvSpPr txBox="1"/>
            <p:nvPr/>
          </p:nvSpPr>
          <p:spPr>
            <a:xfrm>
              <a:off x="9330114" y="4364956"/>
              <a:ext cx="1721625" cy="292388"/>
            </a:xfrm>
            <a:prstGeom prst="rect">
              <a:avLst/>
            </a:prstGeom>
            <a:noFill/>
          </p:spPr>
          <p:txBody>
            <a:bodyPr wrap="none" lIns="0" tIns="0" rIns="0" bIns="0">
              <a:spAutoFit/>
            </a:bodyPr>
            <a:lstStyle/>
            <a:p>
              <a:pPr algn="l">
                <a:defRPr sz="2000">
                  <a:gradFill>
                    <a:gsLst>
                      <a:gs pos="2917">
                        <a:schemeClr val="tx1"/>
                      </a:gs>
                      <a:gs pos="30000">
                        <a:schemeClr val="tx1"/>
                      </a:gs>
                    </a:gsLst>
                    <a:lin ang="5400000" scaled="0"/>
                  </a:gradFill>
                </a:defRPr>
              </a:pPr>
              <a:r>
                <a:rPr sz="1900" dirty="0"/>
                <a:t>https://eastus/...</a:t>
              </a:r>
            </a:p>
          </p:txBody>
        </p:sp>
      </p:grpSp>
      <p:pic>
        <p:nvPicPr>
          <p:cNvPr id="13" name="Graphic 12">
            <a:extLst>
              <a:ext uri="{FF2B5EF4-FFF2-40B4-BE49-F238E27FC236}">
                <a16:creationId xmlns:a16="http://schemas.microsoft.com/office/drawing/2014/main" id="{96DC1433-89FE-1EE0-933C-B5E98AEF36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29533" y="2484355"/>
            <a:ext cx="1185463" cy="700222"/>
          </a:xfrm>
          <a:prstGeom prst="rect">
            <a:avLst/>
          </a:prstGeom>
        </p:spPr>
      </p:pic>
    </p:spTree>
    <p:extLst>
      <p:ext uri="{BB962C8B-B14F-4D97-AF65-F5344CB8AC3E}">
        <p14:creationId xmlns:p14="http://schemas.microsoft.com/office/powerpoint/2010/main" val="3497705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dirty="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6558" y="4695805"/>
            <a:ext cx="106809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179203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561489" y="2504842"/>
            <a:ext cx="10728945" cy="1661993"/>
          </a:xfrm>
        </p:spPr>
        <p:txBody>
          <a:bodyPr/>
          <a:lstStyle/>
          <a:p>
            <a:r>
              <a:rPr lang="pt-BR" sz="3600" dirty="0">
                <a:gradFill flip="none" rotWithShape="1">
                  <a:gsLst>
                    <a:gs pos="100000">
                      <a:srgbClr val="CD98D0"/>
                    </a:gs>
                    <a:gs pos="0">
                      <a:srgbClr val="8DC8E8"/>
                    </a:gs>
                  </a:gsLst>
                  <a:lin ang="2700000" scaled="1"/>
                  <a:tileRect/>
                </a:gradFill>
                <a:latin typeface="Segoe UI Semibold"/>
                <a:cs typeface="Segoe UI"/>
              </a:rPr>
              <a:t>Dica:</a:t>
            </a:r>
            <a:br>
              <a:rPr lang="pt-BR" sz="3600" dirty="0">
                <a:gradFill flip="none" rotWithShape="1">
                  <a:gsLst>
                    <a:gs pos="100000">
                      <a:srgbClr val="CD98D0"/>
                    </a:gs>
                    <a:gs pos="0">
                      <a:srgbClr val="8DC8E8"/>
                    </a:gs>
                  </a:gsLst>
                  <a:lin ang="2700000" scaled="1"/>
                  <a:tileRect/>
                </a:gradFill>
                <a:latin typeface="Segoe UI Semibold"/>
                <a:cs typeface="Segoe UI"/>
              </a:rPr>
            </a:br>
            <a:br>
              <a:rPr lang="pt-BR" sz="3600" dirty="0">
                <a:gradFill flip="none" rotWithShape="1">
                  <a:gsLst>
                    <a:gs pos="100000">
                      <a:srgbClr val="CD98D0"/>
                    </a:gs>
                    <a:gs pos="0">
                      <a:srgbClr val="8DC8E8"/>
                    </a:gs>
                  </a:gsLst>
                  <a:lin ang="2700000" scaled="1"/>
                  <a:tileRect/>
                </a:gradFill>
                <a:latin typeface="Segoe UI Semibold"/>
                <a:cs typeface="Segoe UI"/>
              </a:rPr>
            </a:br>
            <a:r>
              <a:rPr lang="pt-BR" sz="3600" dirty="0">
                <a:gradFill flip="none" rotWithShape="1">
                  <a:gsLst>
                    <a:gs pos="100000">
                      <a:srgbClr val="CD98D0"/>
                    </a:gs>
                    <a:gs pos="0">
                      <a:srgbClr val="8DC8E8"/>
                    </a:gs>
                  </a:gsLst>
                  <a:lin ang="2700000" scaled="1"/>
                  <a:tileRect/>
                </a:gradFill>
                <a:latin typeface="Segoe UI Semibold"/>
                <a:cs typeface="Segoe UI"/>
              </a:rPr>
              <a:t>- Azure For Student = $100 dólares para usar</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51526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IA </a:t>
            </a:r>
            <a:r>
              <a:rPr lang="en-US" sz="3600" dirty="0" err="1">
                <a:gradFill flip="none" rotWithShape="1">
                  <a:gsLst>
                    <a:gs pos="100000">
                      <a:srgbClr val="CD98D0"/>
                    </a:gs>
                    <a:gs pos="0">
                      <a:srgbClr val="8DC8E8"/>
                    </a:gs>
                  </a:gsLst>
                  <a:lin ang="2700000" scaled="1"/>
                  <a:tileRect/>
                </a:gradFill>
                <a:latin typeface="Segoe UI Semibold"/>
                <a:cs typeface="Segoe UI"/>
              </a:rPr>
              <a:t>Generativa</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866935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E19EDE-8398-24C5-EF20-3717C50857C9}"/>
              </a:ext>
            </a:extLst>
          </p:cNvPr>
          <p:cNvSpPr>
            <a:spLocks noGrp="1"/>
          </p:cNvSpPr>
          <p:nvPr>
            <p:ph type="title"/>
          </p:nvPr>
        </p:nvSpPr>
        <p:spPr/>
        <p:txBody>
          <a:bodyPr/>
          <a:lstStyle/>
          <a:p>
            <a:r>
              <a:rPr lang="pt-BR" dirty="0"/>
              <a:t>O que é IA Generativa? </a:t>
            </a:r>
          </a:p>
        </p:txBody>
      </p:sp>
      <p:sp>
        <p:nvSpPr>
          <p:cNvPr id="6" name="Espaço Reservado para Texto 5">
            <a:extLst>
              <a:ext uri="{FF2B5EF4-FFF2-40B4-BE49-F238E27FC236}">
                <a16:creationId xmlns:a16="http://schemas.microsoft.com/office/drawing/2014/main" id="{3F2F181C-2616-E338-0A30-3BCC6F3E0EB1}"/>
              </a:ext>
            </a:extLst>
          </p:cNvPr>
          <p:cNvSpPr>
            <a:spLocks noGrp="1"/>
          </p:cNvSpPr>
          <p:nvPr>
            <p:ph type="body" sz="quarter" idx="11"/>
          </p:nvPr>
        </p:nvSpPr>
        <p:spPr/>
        <p:txBody>
          <a:bodyPr/>
          <a:lstStyle/>
          <a:p>
            <a:r>
              <a:rPr lang="pt-BR" dirty="0"/>
              <a:t>É um tipo de IA que é capaz de gerar novos conteúdos, como:</a:t>
            </a:r>
          </a:p>
        </p:txBody>
      </p:sp>
      <p:pic>
        <p:nvPicPr>
          <p:cNvPr id="12" name="Imagem 11">
            <a:extLst>
              <a:ext uri="{FF2B5EF4-FFF2-40B4-BE49-F238E27FC236}">
                <a16:creationId xmlns:a16="http://schemas.microsoft.com/office/drawing/2014/main" id="{D20075FB-7E53-10C6-3429-6C637248E502}"/>
              </a:ext>
            </a:extLst>
          </p:cNvPr>
          <p:cNvPicPr>
            <a:picLocks noChangeAspect="1"/>
          </p:cNvPicPr>
          <p:nvPr/>
        </p:nvPicPr>
        <p:blipFill>
          <a:blip r:embed="rId2"/>
          <a:stretch>
            <a:fillRect/>
          </a:stretch>
        </p:blipFill>
        <p:spPr>
          <a:xfrm>
            <a:off x="803734" y="2917005"/>
            <a:ext cx="4615290" cy="3296102"/>
          </a:xfrm>
          <a:prstGeom prst="rect">
            <a:avLst/>
          </a:prstGeom>
        </p:spPr>
      </p:pic>
      <p:sp>
        <p:nvSpPr>
          <p:cNvPr id="13" name="Espaço Reservado para Texto 5">
            <a:extLst>
              <a:ext uri="{FF2B5EF4-FFF2-40B4-BE49-F238E27FC236}">
                <a16:creationId xmlns:a16="http://schemas.microsoft.com/office/drawing/2014/main" id="{8A1DBF63-6C11-CC28-2F78-05670DFCCD9B}"/>
              </a:ext>
            </a:extLst>
          </p:cNvPr>
          <p:cNvSpPr txBox="1">
            <a:spLocks/>
          </p:cNvSpPr>
          <p:nvPr/>
        </p:nvSpPr>
        <p:spPr>
          <a:xfrm>
            <a:off x="803734" y="2417769"/>
            <a:ext cx="4692291"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Texto</a:t>
            </a:r>
          </a:p>
        </p:txBody>
      </p:sp>
      <p:pic>
        <p:nvPicPr>
          <p:cNvPr id="15" name="Imagem 14">
            <a:extLst>
              <a:ext uri="{FF2B5EF4-FFF2-40B4-BE49-F238E27FC236}">
                <a16:creationId xmlns:a16="http://schemas.microsoft.com/office/drawing/2014/main" id="{33FCA035-59D0-FE5C-DBB8-C396C85A3657}"/>
              </a:ext>
            </a:extLst>
          </p:cNvPr>
          <p:cNvPicPr>
            <a:picLocks noChangeAspect="1"/>
          </p:cNvPicPr>
          <p:nvPr/>
        </p:nvPicPr>
        <p:blipFill>
          <a:blip r:embed="rId3"/>
          <a:stretch>
            <a:fillRect/>
          </a:stretch>
        </p:blipFill>
        <p:spPr>
          <a:xfrm>
            <a:off x="6772976" y="2889800"/>
            <a:ext cx="4615290" cy="3323307"/>
          </a:xfrm>
          <a:prstGeom prst="rect">
            <a:avLst/>
          </a:prstGeom>
        </p:spPr>
      </p:pic>
      <p:sp>
        <p:nvSpPr>
          <p:cNvPr id="16" name="Espaço Reservado para Texto 5">
            <a:extLst>
              <a:ext uri="{FF2B5EF4-FFF2-40B4-BE49-F238E27FC236}">
                <a16:creationId xmlns:a16="http://schemas.microsoft.com/office/drawing/2014/main" id="{5B739C1B-6183-BB83-FFC4-0AC4A90A9579}"/>
              </a:ext>
            </a:extLst>
          </p:cNvPr>
          <p:cNvSpPr txBox="1">
            <a:spLocks/>
          </p:cNvSpPr>
          <p:nvPr/>
        </p:nvSpPr>
        <p:spPr>
          <a:xfrm>
            <a:off x="6772976" y="2417769"/>
            <a:ext cx="4692291"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Imagem</a:t>
            </a:r>
          </a:p>
        </p:txBody>
      </p:sp>
    </p:spTree>
    <p:extLst>
      <p:ext uri="{BB962C8B-B14F-4D97-AF65-F5344CB8AC3E}">
        <p14:creationId xmlns:p14="http://schemas.microsoft.com/office/powerpoint/2010/main" val="2784949047"/>
      </p:ext>
    </p:extLst>
  </p:cSld>
  <p:clrMapOvr>
    <a:masterClrMapping/>
  </p:clrMapOvr>
  <p:transition>
    <p:fade/>
  </p:transition>
</p:sld>
</file>

<file path=ppt/theme/theme1.xml><?xml version="1.0" encoding="utf-8"?>
<a:theme xmlns:a="http://schemas.openxmlformats.org/drawingml/2006/main" name="3_Azure black">
  <a:themeElements>
    <a:clrScheme name="Personalizada 1">
      <a:dk1>
        <a:sysClr val="windowText" lastClr="000000"/>
      </a:dk1>
      <a:lt1>
        <a:sysClr val="window" lastClr="FFFFFF"/>
      </a:lt1>
      <a:dk2>
        <a:srgbClr val="242852"/>
      </a:dk2>
      <a:lt2>
        <a:srgbClr val="4A66AC"/>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0.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1.xml><?xml version="1.0" encoding="utf-8"?>
<a:theme xmlns:a="http://schemas.openxmlformats.org/drawingml/2006/main" name="5_Black Template">
  <a:themeElements>
    <a:clrScheme name="Personalizada 1">
      <a:dk1>
        <a:sysClr val="windowText" lastClr="000000"/>
      </a:dk1>
      <a:lt1>
        <a:sysClr val="window" lastClr="FFFFFF"/>
      </a:lt1>
      <a:dk2>
        <a:srgbClr val="242852"/>
      </a:dk2>
      <a:lt2>
        <a:srgbClr val="4A66AC"/>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2.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9-51153_Microsoft_Ignite_Black_Template">
  <a:themeElements>
    <a:clrScheme name="Personalizada 16">
      <a:dk1>
        <a:sysClr val="windowText" lastClr="000000"/>
      </a:dk1>
      <a:lt1>
        <a:sysClr val="window" lastClr="FFFFFF"/>
      </a:lt1>
      <a:dk2>
        <a:srgbClr val="242852"/>
      </a:dk2>
      <a:lt2>
        <a:srgbClr val="000000"/>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6.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7.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8.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2.potx" id="{FF407B81-EE0D-4712-A915-520CB69516B5}" vid="{F126F94A-848E-45ED-B836-477FDC3323C6}"/>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826</TotalTime>
  <Words>3946</Words>
  <Application>Microsoft Office PowerPoint</Application>
  <PresentationFormat>Widescreen</PresentationFormat>
  <Paragraphs>200</Paragraphs>
  <Slides>20</Slides>
  <Notes>17</Notes>
  <HiddenSlides>0</HiddenSlides>
  <MMClips>0</MMClips>
  <ScaleCrop>false</ScaleCrop>
  <HeadingPairs>
    <vt:vector size="6" baseType="variant">
      <vt:variant>
        <vt:lpstr>Fontes usadas</vt:lpstr>
      </vt:variant>
      <vt:variant>
        <vt:i4>13</vt:i4>
      </vt:variant>
      <vt:variant>
        <vt:lpstr>Tema</vt:lpstr>
      </vt:variant>
      <vt:variant>
        <vt:i4>13</vt:i4>
      </vt:variant>
      <vt:variant>
        <vt:lpstr>Títulos de slides</vt:lpstr>
      </vt:variant>
      <vt:variant>
        <vt:i4>20</vt:i4>
      </vt:variant>
    </vt:vector>
  </HeadingPairs>
  <TitlesOfParts>
    <vt:vector size="46" baseType="lpstr">
      <vt:lpstr>.Hiragino Kaku Gothic Interface W3</vt:lpstr>
      <vt:lpstr>Arial</vt:lpstr>
      <vt:lpstr>Calibri</vt:lpstr>
      <vt:lpstr>Consolas</vt:lpstr>
      <vt:lpstr>Courier New</vt:lpstr>
      <vt:lpstr>Roboto Mono</vt:lpstr>
      <vt:lpstr>Segoe UI</vt:lpstr>
      <vt:lpstr>Segoe UI </vt:lpstr>
      <vt:lpstr>Segoe UI Light</vt:lpstr>
      <vt:lpstr>Segoe UI Semibold</vt:lpstr>
      <vt:lpstr>Segoe UI Semilight</vt:lpstr>
      <vt:lpstr>Söhne</vt:lpstr>
      <vt:lpstr>Wingdings</vt:lpstr>
      <vt:lpstr>3_Azure black</vt:lpstr>
      <vt:lpstr>1_Black Template</vt:lpstr>
      <vt:lpstr>9-51153_Microsoft_Ignite_Black_Template</vt:lpstr>
      <vt:lpstr>Microsoft 365 PPT Template - 2018</vt:lpstr>
      <vt:lpstr>MCAPS Start 16/9 Black Template</vt:lpstr>
      <vt:lpstr>Azure updated</vt:lpstr>
      <vt:lpstr>APEX Template 2017 </vt:lpstr>
      <vt:lpstr>1_Build 2019 Black</vt:lpstr>
      <vt:lpstr> Microsoft Build Black 2/3 Template</vt:lpstr>
      <vt:lpstr>3_Azure black</vt:lpstr>
      <vt:lpstr>5_Black Template</vt:lpstr>
      <vt:lpstr>4_Black Template</vt:lpstr>
      <vt:lpstr>Microsoft Build 16:9 Template Light</vt:lpstr>
      <vt:lpstr>IA Generativa Teoria e Prática</vt:lpstr>
      <vt:lpstr>O Que vamos Ver Hoje?</vt:lpstr>
      <vt:lpstr>Acesso ao Material</vt:lpstr>
      <vt:lpstr>Apresentação do PowerPoint</vt:lpstr>
      <vt:lpstr>IA na Azure</vt:lpstr>
      <vt:lpstr>Azure AI</vt:lpstr>
      <vt:lpstr>Dica:  - Azure For Student = $100 dólares para usar</vt:lpstr>
      <vt:lpstr>IA Generativa</vt:lpstr>
      <vt:lpstr>O que é IA Generativa? </vt:lpstr>
      <vt:lpstr>Apresentação do PowerPoint</vt:lpstr>
      <vt:lpstr>Apresentação do PowerPoint</vt:lpstr>
      <vt:lpstr>Apresentação do PowerPoint</vt:lpstr>
      <vt:lpstr>Microsoft and OpenAI partnership</vt:lpstr>
      <vt:lpstr>Apresentação do PowerPoint</vt:lpstr>
      <vt:lpstr>Use a IA com responsabilidade: implicações sociais</vt:lpstr>
      <vt:lpstr>Apresentação do PowerPoint</vt:lpstr>
      <vt:lpstr>Demonstração</vt:lpstr>
      <vt:lpstr>Apresentação do PowerPoint</vt:lpstr>
      <vt:lpstr>Guia de Aprendizagem do Serviço Azure OpenAI</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OpenAI</dc:title>
  <dc:creator>Carlotta Castelluccio</dc:creator>
  <cp:lastModifiedBy>Felipe Chikuji</cp:lastModifiedBy>
  <cp:revision>33</cp:revision>
  <dcterms:created xsi:type="dcterms:W3CDTF">2023-02-21T14:12:22Z</dcterms:created>
  <dcterms:modified xsi:type="dcterms:W3CDTF">2024-08-22T20:38:09Z</dcterms:modified>
</cp:coreProperties>
</file>